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3" r:id="rId5"/>
    <p:sldId id="264" r:id="rId6"/>
    <p:sldId id="265" r:id="rId7"/>
    <p:sldId id="335" r:id="rId8"/>
    <p:sldId id="272" r:id="rId9"/>
    <p:sldId id="336" r:id="rId10"/>
    <p:sldId id="274" r:id="rId11"/>
    <p:sldId id="337" r:id="rId12"/>
    <p:sldId id="273" r:id="rId13"/>
    <p:sldId id="338" r:id="rId14"/>
    <p:sldId id="339" r:id="rId15"/>
    <p:sldId id="275" r:id="rId16"/>
    <p:sldId id="340" r:id="rId17"/>
    <p:sldId id="341" r:id="rId18"/>
    <p:sldId id="343" r:id="rId19"/>
    <p:sldId id="276" r:id="rId20"/>
    <p:sldId id="342" r:id="rId21"/>
    <p:sldId id="277" r:id="rId22"/>
    <p:sldId id="278" r:id="rId23"/>
    <p:sldId id="261" r:id="rId24"/>
    <p:sldId id="299" r:id="rId25"/>
    <p:sldId id="283" r:id="rId26"/>
    <p:sldId id="300" r:id="rId27"/>
    <p:sldId id="280" r:id="rId28"/>
    <p:sldId id="301" r:id="rId29"/>
    <p:sldId id="281" r:id="rId30"/>
    <p:sldId id="302" r:id="rId31"/>
    <p:sldId id="303" r:id="rId32"/>
    <p:sldId id="284" r:id="rId33"/>
    <p:sldId id="304" r:id="rId34"/>
    <p:sldId id="305" r:id="rId35"/>
    <p:sldId id="285" r:id="rId36"/>
    <p:sldId id="306" r:id="rId37"/>
    <p:sldId id="286" r:id="rId38"/>
    <p:sldId id="307" r:id="rId39"/>
    <p:sldId id="262" r:id="rId40"/>
    <p:sldId id="292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287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4C"/>
    <a:srgbClr val="9666B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E2C8-D6B5-23B0-2D70-3D539B3F3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5F9BB-C143-E856-A450-2F1D77B50D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D22B0-15A2-B850-044E-16652A77F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6A378-E544-292B-7337-A5870F409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EF220-6BCD-28EB-313F-0A21AE78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72E1-87E6-944E-7B92-1CB3861A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5F373-D80A-A1C6-0ADB-E392D8E92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FF232-AA06-639A-ED93-1BBA9B47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CAE5B-95DE-1924-58E2-B5A47024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8824C-54CC-DE8C-074D-6351769F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5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512F8-1682-EDB5-D852-F991C58E1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19FE5-F3DE-E9DB-2ECB-3F35F2EF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10B2A-17F9-3E74-D8C0-286A8B3D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86986-40FB-4E50-591D-CBF3AF19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3FAAC-349E-2CB3-2DAE-E0F46BA0B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8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5FEF-377D-FB4B-2958-A1F370A4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CC285-A89B-2522-488F-F25C029F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08FAF-D0D1-B9A3-F0D1-65E2DD1E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D2C74-33EF-FDB4-54D3-842EEA3F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4B380-56B8-9BC4-54DA-DC5A3092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2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6151-FD17-0CE2-3629-FF77ED64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C98E4-D9DC-9879-DDDC-308FA161A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200E8-49F3-894A-E79A-D2E84FFD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6C347-3159-FE54-581A-DA948914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1FCD6-E7BC-9CCA-08ED-F168AB04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7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42F8F-8FEC-1EF0-01DC-5B9E155C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8910C-8672-53DE-7778-0F28E1928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479D7-0320-6777-851C-A01256990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ABB6D-D4A7-784D-2F66-27485538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2242B-335A-109F-5655-89EFED2C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DD244-7DEF-8E5C-2785-FB5D4FE1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1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4886-CAAF-DADC-013F-258FFA0D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688BB-8CCF-214C-5F5B-7BE8E4263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94C72-725F-00B5-4524-D30A67D46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A845E-A0A3-C8CB-0409-CA412D0C6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A7E31-488B-8766-7CF4-76C4EE309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B5108-31D2-3692-2CEB-211C3EA5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D50D2-4BC8-C4C4-5FE4-A19FB7BA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91D1F-C63B-78E0-838A-6EFD333E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2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F435-5D9F-39BB-55A1-10A47DCC8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4BCBEB-9AF5-C318-B9FA-0531886D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6CB90-F27A-62AD-7D47-B4FC41BD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6EDED-6C87-F39C-33D8-87F88E7E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3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A19C86-B408-C507-832F-6EF63E785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38E1A-F8B5-C7EB-685B-E342DA01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AFCC1-3B50-20C9-CA5A-D5E84512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B827-2C64-D86F-DDE8-32FF4C81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9E39-2895-B565-3B02-89BB3162C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9B3C8-F1E7-DC2D-B612-4A25406EA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A5F64-619C-069A-2BF7-A9521789D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8847C-2594-5E9D-2387-0A135FC3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A9A59-EB39-97F1-5DBA-42B62E08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25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06C64-9CA0-7F0A-AFA6-39CAA9BF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EF8E6-A6FC-9410-3E52-FD2CA0466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F4B21-7B76-F583-4ABD-FA2B5EB62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EF13E-068A-1804-83D4-14F8983F1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CEC57-B4B6-5E13-BD26-907E2FB9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B3B29-4BFD-9601-9B50-EF6DEE94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04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C2B48-9B86-BB3D-0A39-8BBFE3B1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A15DF-1116-EC56-829C-26F430FA7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02BD6-D114-ED84-3FF1-88CF5E66E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80885-D4B4-415B-B379-EFDFBC00F8B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1FE1A-57E4-119F-B90D-4940944AC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F738B-82E9-877C-00C1-12249B68FC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A7D65-9AF3-40C9-92A3-C57800637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10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92858-6D14-72B7-3661-5778D507C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intelligence for plant disease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48983-D6C6-D099-EF24-FA7F66A2AB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noto"/>
              </a:rPr>
              <a:t>식물 질병 탐지를 위한 인공지능</a:t>
            </a:r>
          </a:p>
          <a:p>
            <a:br>
              <a:rPr lang="ko-KR" alt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5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b="1" dirty="0"/>
              <a:t>List: </a:t>
            </a:r>
            <a:r>
              <a:rPr lang="en-US" dirty="0"/>
              <a:t>variables that has multiple values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27365-4A02-9447-8B98-D34F44099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71" y="1551303"/>
            <a:ext cx="6982799" cy="19433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94DA7-B692-9ED2-936B-7BB5ACB0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971" y="4782162"/>
            <a:ext cx="6506483" cy="142894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C923C08-BFE1-832B-9A32-9A52C859F385}"/>
              </a:ext>
            </a:extLst>
          </p:cNvPr>
          <p:cNvSpPr txBox="1">
            <a:spLocks/>
          </p:cNvSpPr>
          <p:nvPr/>
        </p:nvSpPr>
        <p:spPr>
          <a:xfrm>
            <a:off x="1151792" y="4246593"/>
            <a:ext cx="10202008" cy="49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Result: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295368-D065-344B-97A8-C2D6C8620FE3}"/>
              </a:ext>
            </a:extLst>
          </p:cNvPr>
          <p:cNvSpPr/>
          <p:nvPr/>
        </p:nvSpPr>
        <p:spPr>
          <a:xfrm>
            <a:off x="1359016" y="5306697"/>
            <a:ext cx="2197916" cy="6520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BAF07F-3D9B-3D64-565F-8DCB90B7ABF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540154" y="2202344"/>
            <a:ext cx="352338" cy="646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9DECE49-458E-9976-D8DB-46408F53A58E}"/>
              </a:ext>
            </a:extLst>
          </p:cNvPr>
          <p:cNvSpPr/>
          <p:nvPr/>
        </p:nvSpPr>
        <p:spPr>
          <a:xfrm>
            <a:off x="3330429" y="1820411"/>
            <a:ext cx="419450" cy="38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A2FEAE-5695-5342-FF10-7376EBC45701}"/>
              </a:ext>
            </a:extLst>
          </p:cNvPr>
          <p:cNvSpPr/>
          <p:nvPr/>
        </p:nvSpPr>
        <p:spPr>
          <a:xfrm>
            <a:off x="4278385" y="1820411"/>
            <a:ext cx="419450" cy="38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D96496-17E3-DB62-A636-3C6544236A35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488110" y="2202344"/>
            <a:ext cx="738231" cy="574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ECD20-8AC1-527B-D9A0-971F5A56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97" y="313890"/>
            <a:ext cx="8173591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A2D7EC3F-CE8E-45E6-FFFB-ECE9F5FD7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7"/>
          <a:stretch/>
        </p:blipFill>
        <p:spPr>
          <a:xfrm>
            <a:off x="3548543" y="1763307"/>
            <a:ext cx="7263246" cy="25234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38DCD0-B668-3EA3-6D03-A395A8330E61}"/>
              </a:ext>
            </a:extLst>
          </p:cNvPr>
          <p:cNvSpPr/>
          <p:nvPr/>
        </p:nvSpPr>
        <p:spPr>
          <a:xfrm>
            <a:off x="3649210" y="1805254"/>
            <a:ext cx="671119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5EE26C-50CE-DC7D-1504-C277F6968897}"/>
              </a:ext>
            </a:extLst>
          </p:cNvPr>
          <p:cNvSpPr txBox="1"/>
          <p:nvPr/>
        </p:nvSpPr>
        <p:spPr>
          <a:xfrm>
            <a:off x="3145874" y="1053194"/>
            <a:ext cx="67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def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AB3897-FBA7-834F-14CF-1671A37D709C}"/>
              </a:ext>
            </a:extLst>
          </p:cNvPr>
          <p:cNvSpPr/>
          <p:nvPr/>
        </p:nvSpPr>
        <p:spPr>
          <a:xfrm>
            <a:off x="4320329" y="1805254"/>
            <a:ext cx="738232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11DFAB-C7C8-7A5E-5D56-890AC39EB912}"/>
              </a:ext>
            </a:extLst>
          </p:cNvPr>
          <p:cNvSpPr/>
          <p:nvPr/>
        </p:nvSpPr>
        <p:spPr>
          <a:xfrm>
            <a:off x="5192785" y="1805253"/>
            <a:ext cx="789887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672489-3EB4-2723-6A80-AFA4D9D0717E}"/>
              </a:ext>
            </a:extLst>
          </p:cNvPr>
          <p:cNvSpPr/>
          <p:nvPr/>
        </p:nvSpPr>
        <p:spPr>
          <a:xfrm>
            <a:off x="6170179" y="1805253"/>
            <a:ext cx="197066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C62D95-E286-F210-BAE2-2AE61F031078}"/>
              </a:ext>
            </a:extLst>
          </p:cNvPr>
          <p:cNvSpPr/>
          <p:nvPr/>
        </p:nvSpPr>
        <p:spPr>
          <a:xfrm>
            <a:off x="4320329" y="2332033"/>
            <a:ext cx="5167620" cy="9061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718F6-B3CC-CF14-4BFA-D0B70A25C26F}"/>
              </a:ext>
            </a:extLst>
          </p:cNvPr>
          <p:cNvSpPr txBox="1"/>
          <p:nvPr/>
        </p:nvSpPr>
        <p:spPr>
          <a:xfrm>
            <a:off x="3806729" y="730618"/>
            <a:ext cx="101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function name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16649E-F1F7-3D9F-9F92-A363821C2CF4}"/>
              </a:ext>
            </a:extLst>
          </p:cNvPr>
          <p:cNvCxnSpPr>
            <a:cxnSpLocks/>
          </p:cNvCxnSpPr>
          <p:nvPr/>
        </p:nvCxnSpPr>
        <p:spPr>
          <a:xfrm>
            <a:off x="4489930" y="1359095"/>
            <a:ext cx="143629" cy="336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4CE9A2-2613-AA36-C98D-1194B1771D6B}"/>
              </a:ext>
            </a:extLst>
          </p:cNvPr>
          <p:cNvSpPr txBox="1"/>
          <p:nvPr/>
        </p:nvSpPr>
        <p:spPr>
          <a:xfrm>
            <a:off x="4932097" y="1002721"/>
            <a:ext cx="123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arguments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FA9232-A76E-3855-94A4-4C58E8EE23E6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5551138" y="1372053"/>
            <a:ext cx="49477" cy="323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58A6178-3CE9-264B-C62C-415E38318CA7}"/>
              </a:ext>
            </a:extLst>
          </p:cNvPr>
          <p:cNvSpPr txBox="1"/>
          <p:nvPr/>
        </p:nvSpPr>
        <p:spPr>
          <a:xfrm>
            <a:off x="6534600" y="989762"/>
            <a:ext cx="30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6BFDAA-9B7A-505C-EBFE-8940135829FC}"/>
              </a:ext>
            </a:extLst>
          </p:cNvPr>
          <p:cNvCxnSpPr>
            <a:cxnSpLocks/>
          </p:cNvCxnSpPr>
          <p:nvPr/>
        </p:nvCxnSpPr>
        <p:spPr>
          <a:xfrm flipH="1">
            <a:off x="6328083" y="1359095"/>
            <a:ext cx="305831" cy="323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E44058-A1FF-324D-31CC-09918A629759}"/>
              </a:ext>
            </a:extLst>
          </p:cNvPr>
          <p:cNvCxnSpPr>
            <a:cxnSpLocks/>
          </p:cNvCxnSpPr>
          <p:nvPr/>
        </p:nvCxnSpPr>
        <p:spPr>
          <a:xfrm>
            <a:off x="3733101" y="2860646"/>
            <a:ext cx="52011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246B55-79D7-4592-5EF3-D6FDAA8364BA}"/>
              </a:ext>
            </a:extLst>
          </p:cNvPr>
          <p:cNvCxnSpPr>
            <a:cxnSpLocks/>
          </p:cNvCxnSpPr>
          <p:nvPr/>
        </p:nvCxnSpPr>
        <p:spPr>
          <a:xfrm>
            <a:off x="3616618" y="1359095"/>
            <a:ext cx="143629" cy="336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B7BFED0-2092-735B-2D74-DB57D71B6DB2}"/>
              </a:ext>
            </a:extLst>
          </p:cNvPr>
          <p:cNvSpPr txBox="1"/>
          <p:nvPr/>
        </p:nvSpPr>
        <p:spPr>
          <a:xfrm>
            <a:off x="3724710" y="2442603"/>
            <a:ext cx="5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B68207-56AD-DA08-B9A1-1D0C0C443877}"/>
              </a:ext>
            </a:extLst>
          </p:cNvPr>
          <p:cNvSpPr txBox="1"/>
          <p:nvPr/>
        </p:nvSpPr>
        <p:spPr>
          <a:xfrm>
            <a:off x="8551362" y="1002721"/>
            <a:ext cx="93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content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F88810-732C-FBC1-217D-9542713AABC8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8476563" y="1372053"/>
            <a:ext cx="543093" cy="780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e 45">
            <a:extLst>
              <a:ext uri="{FF2B5EF4-FFF2-40B4-BE49-F238E27FC236}">
                <a16:creationId xmlns:a16="http://schemas.microsoft.com/office/drawing/2014/main" id="{689D617A-693F-6537-5DED-631530537FDD}"/>
              </a:ext>
            </a:extLst>
          </p:cNvPr>
          <p:cNvSpPr/>
          <p:nvPr/>
        </p:nvSpPr>
        <p:spPr>
          <a:xfrm>
            <a:off x="3256417" y="1763307"/>
            <a:ext cx="141124" cy="14077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0BE4EB6B-815C-FB6C-7846-112D808CE1E7}"/>
              </a:ext>
            </a:extLst>
          </p:cNvPr>
          <p:cNvSpPr/>
          <p:nvPr/>
        </p:nvSpPr>
        <p:spPr>
          <a:xfrm>
            <a:off x="3256417" y="3657599"/>
            <a:ext cx="141124" cy="535223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252FC1-B02E-9B0C-925A-46D6B4BF9DE7}"/>
              </a:ext>
            </a:extLst>
          </p:cNvPr>
          <p:cNvSpPr txBox="1"/>
          <p:nvPr/>
        </p:nvSpPr>
        <p:spPr>
          <a:xfrm>
            <a:off x="2102712" y="2152994"/>
            <a:ext cx="105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making function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7E1A27-346B-6E22-8F84-29F8E761F65B}"/>
              </a:ext>
            </a:extLst>
          </p:cNvPr>
          <p:cNvSpPr txBox="1"/>
          <p:nvPr/>
        </p:nvSpPr>
        <p:spPr>
          <a:xfrm>
            <a:off x="2102712" y="3568761"/>
            <a:ext cx="105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using function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158A55F-45C4-C8B2-290E-6AD63C3E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543" y="5356142"/>
            <a:ext cx="7135221" cy="1181265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20A09121-4F51-54C8-A878-6B550EE54057}"/>
              </a:ext>
            </a:extLst>
          </p:cNvPr>
          <p:cNvSpPr txBox="1">
            <a:spLocks/>
          </p:cNvSpPr>
          <p:nvPr/>
        </p:nvSpPr>
        <p:spPr>
          <a:xfrm>
            <a:off x="3450358" y="4780345"/>
            <a:ext cx="7233406" cy="49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Result: </a:t>
            </a:r>
          </a:p>
        </p:txBody>
      </p:sp>
    </p:spTree>
    <p:extLst>
      <p:ext uri="{BB962C8B-B14F-4D97-AF65-F5344CB8AC3E}">
        <p14:creationId xmlns:p14="http://schemas.microsoft.com/office/powerpoint/2010/main" val="349863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 animBg="1"/>
      <p:bldP spid="12" grpId="0" animBg="1"/>
      <p:bldP spid="13" grpId="0" animBg="1"/>
      <p:bldP spid="17" grpId="0"/>
      <p:bldP spid="21" grpId="0"/>
      <p:bldP spid="23" grpId="0"/>
      <p:bldP spid="37" grpId="0"/>
      <p:bldP spid="38" grpId="0"/>
      <p:bldP spid="46" grpId="0" animBg="1"/>
      <p:bldP spid="47" grpId="0" animBg="1"/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D66E9-8083-9D07-1CA5-06B84A09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94" y="754925"/>
            <a:ext cx="8106906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8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Loop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A6122-5434-F664-A82E-C5753B39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97" y="984477"/>
            <a:ext cx="8059275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7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Loop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B267ED-5577-3B1F-A515-42352214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447" y="2090464"/>
            <a:ext cx="6427726" cy="142452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FCC000A-834D-77F0-2B1B-97177A95D7F4}"/>
              </a:ext>
            </a:extLst>
          </p:cNvPr>
          <p:cNvSpPr/>
          <p:nvPr/>
        </p:nvSpPr>
        <p:spPr>
          <a:xfrm>
            <a:off x="3296171" y="2182759"/>
            <a:ext cx="671119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06C304-44E6-9FA1-2A53-A2DCA1417F75}"/>
              </a:ext>
            </a:extLst>
          </p:cNvPr>
          <p:cNvSpPr txBox="1"/>
          <p:nvPr/>
        </p:nvSpPr>
        <p:spPr>
          <a:xfrm>
            <a:off x="2792835" y="1430699"/>
            <a:ext cx="67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D37DBB-985A-C5C7-9CAF-C8271A805FCB}"/>
              </a:ext>
            </a:extLst>
          </p:cNvPr>
          <p:cNvSpPr/>
          <p:nvPr/>
        </p:nvSpPr>
        <p:spPr>
          <a:xfrm>
            <a:off x="3967290" y="2182759"/>
            <a:ext cx="611768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8A2CCF-F251-78E8-83A5-D2AC8F748F53}"/>
              </a:ext>
            </a:extLst>
          </p:cNvPr>
          <p:cNvSpPr/>
          <p:nvPr/>
        </p:nvSpPr>
        <p:spPr>
          <a:xfrm>
            <a:off x="4579058" y="2182758"/>
            <a:ext cx="1902440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BEE897-4D78-D88B-A9C2-E5ECD06E3CB7}"/>
              </a:ext>
            </a:extLst>
          </p:cNvPr>
          <p:cNvSpPr/>
          <p:nvPr/>
        </p:nvSpPr>
        <p:spPr>
          <a:xfrm>
            <a:off x="3967290" y="2709539"/>
            <a:ext cx="5167620" cy="6125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7E2214-2C1F-23F8-0EC8-169AB211D4F7}"/>
              </a:ext>
            </a:extLst>
          </p:cNvPr>
          <p:cNvSpPr txBox="1"/>
          <p:nvPr/>
        </p:nvSpPr>
        <p:spPr>
          <a:xfrm>
            <a:off x="3453690" y="1108123"/>
            <a:ext cx="101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loop variable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CC13AE-0833-4527-72BB-2EBEB779FFBF}"/>
              </a:ext>
            </a:extLst>
          </p:cNvPr>
          <p:cNvCxnSpPr>
            <a:cxnSpLocks/>
          </p:cNvCxnSpPr>
          <p:nvPr/>
        </p:nvCxnSpPr>
        <p:spPr>
          <a:xfrm>
            <a:off x="4136891" y="1736600"/>
            <a:ext cx="143629" cy="336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A281CE7-AD48-19FC-908C-C3A3CD7E8105}"/>
              </a:ext>
            </a:extLst>
          </p:cNvPr>
          <p:cNvSpPr txBox="1"/>
          <p:nvPr/>
        </p:nvSpPr>
        <p:spPr>
          <a:xfrm>
            <a:off x="4579057" y="1380226"/>
            <a:ext cx="141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 range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2F6ABF5-A30D-F7AE-8048-F44CD7977925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5247576" y="1749558"/>
            <a:ext cx="36822" cy="323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5F571D0-AD3D-28AB-3261-BEA4DC56A7C2}"/>
              </a:ext>
            </a:extLst>
          </p:cNvPr>
          <p:cNvSpPr txBox="1"/>
          <p:nvPr/>
        </p:nvSpPr>
        <p:spPr>
          <a:xfrm>
            <a:off x="7568455" y="1367267"/>
            <a:ext cx="30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AD5E81-8279-4B29-E6BD-47B764074F23}"/>
              </a:ext>
            </a:extLst>
          </p:cNvPr>
          <p:cNvCxnSpPr>
            <a:cxnSpLocks/>
          </p:cNvCxnSpPr>
          <p:nvPr/>
        </p:nvCxnSpPr>
        <p:spPr>
          <a:xfrm flipH="1">
            <a:off x="7401044" y="1736600"/>
            <a:ext cx="305831" cy="323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DD0A7A4-9B70-C314-DD13-CFDD49FC13EE}"/>
              </a:ext>
            </a:extLst>
          </p:cNvPr>
          <p:cNvCxnSpPr>
            <a:cxnSpLocks/>
          </p:cNvCxnSpPr>
          <p:nvPr/>
        </p:nvCxnSpPr>
        <p:spPr>
          <a:xfrm>
            <a:off x="3380062" y="3238151"/>
            <a:ext cx="52011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8149AC-EE7B-0A3A-F374-E09202D44F75}"/>
              </a:ext>
            </a:extLst>
          </p:cNvPr>
          <p:cNvCxnSpPr>
            <a:cxnSpLocks/>
          </p:cNvCxnSpPr>
          <p:nvPr/>
        </p:nvCxnSpPr>
        <p:spPr>
          <a:xfrm>
            <a:off x="3263579" y="1736600"/>
            <a:ext cx="143629" cy="336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0FCE68D-B135-6884-8CF3-6FC0EF2B5AD6}"/>
              </a:ext>
            </a:extLst>
          </p:cNvPr>
          <p:cNvSpPr txBox="1"/>
          <p:nvPr/>
        </p:nvSpPr>
        <p:spPr>
          <a:xfrm>
            <a:off x="3371671" y="2820108"/>
            <a:ext cx="52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3F77C6-C5A0-DEA6-AEB0-01523249562E}"/>
              </a:ext>
            </a:extLst>
          </p:cNvPr>
          <p:cNvSpPr txBox="1"/>
          <p:nvPr/>
        </p:nvSpPr>
        <p:spPr>
          <a:xfrm>
            <a:off x="8198323" y="1380226"/>
            <a:ext cx="93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CF5D027-70FC-1984-EF2F-6C9B333B54BF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8123524" y="1749558"/>
            <a:ext cx="543093" cy="7809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4E1D8DF-2255-0B51-0534-7CCF243B878A}"/>
              </a:ext>
            </a:extLst>
          </p:cNvPr>
          <p:cNvSpPr/>
          <p:nvPr/>
        </p:nvSpPr>
        <p:spPr>
          <a:xfrm>
            <a:off x="7203978" y="2182758"/>
            <a:ext cx="197066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328851-2162-F872-31EB-633BD9795D6B}"/>
              </a:ext>
            </a:extLst>
          </p:cNvPr>
          <p:cNvSpPr/>
          <p:nvPr/>
        </p:nvSpPr>
        <p:spPr>
          <a:xfrm>
            <a:off x="6700055" y="2182758"/>
            <a:ext cx="304752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42991D-04BB-D642-1A18-ED3BD45DA54F}"/>
              </a:ext>
            </a:extLst>
          </p:cNvPr>
          <p:cNvSpPr txBox="1"/>
          <p:nvPr/>
        </p:nvSpPr>
        <p:spPr>
          <a:xfrm>
            <a:off x="5980634" y="1108123"/>
            <a:ext cx="101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number of loop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16FA044-76D6-39DC-68F3-8D61A70CE918}"/>
              </a:ext>
            </a:extLst>
          </p:cNvPr>
          <p:cNvCxnSpPr>
            <a:cxnSpLocks/>
          </p:cNvCxnSpPr>
          <p:nvPr/>
        </p:nvCxnSpPr>
        <p:spPr>
          <a:xfrm>
            <a:off x="6663835" y="1736600"/>
            <a:ext cx="143629" cy="336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5A47D3F-FA84-D39E-8916-B6E28643D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94" y="4362539"/>
            <a:ext cx="5458587" cy="1857634"/>
          </a:xfrm>
          <a:prstGeom prst="rect">
            <a:avLst/>
          </a:prstGeom>
        </p:spPr>
      </p:pic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40D9BB31-8FD4-A6BD-5418-57D9FDB5DA05}"/>
              </a:ext>
            </a:extLst>
          </p:cNvPr>
          <p:cNvSpPr txBox="1">
            <a:spLocks/>
          </p:cNvSpPr>
          <p:nvPr/>
        </p:nvSpPr>
        <p:spPr>
          <a:xfrm>
            <a:off x="3047132" y="3894283"/>
            <a:ext cx="7233406" cy="49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Result: </a:t>
            </a:r>
          </a:p>
        </p:txBody>
      </p:sp>
    </p:spTree>
    <p:extLst>
      <p:ext uri="{BB962C8B-B14F-4D97-AF65-F5344CB8AC3E}">
        <p14:creationId xmlns:p14="http://schemas.microsoft.com/office/powerpoint/2010/main" val="61703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40" grpId="0" animBg="1"/>
      <p:bldP spid="42" grpId="0" animBg="1"/>
      <p:bldP spid="43" grpId="0"/>
      <p:bldP spid="50" grpId="0"/>
      <p:bldP spid="54" grpId="0"/>
      <p:bldP spid="58" grpId="0"/>
      <p:bldP spid="59" grpId="0"/>
      <p:bldP spid="61" grpId="0" animBg="1"/>
      <p:bldP spid="62" grpId="0" animBg="1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Loop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51EE4-ED4F-36AF-CFA3-99673896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800" y="911225"/>
            <a:ext cx="8106906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4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Loop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9838E-0B5E-3AA9-AE3F-B036D6F9A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976089"/>
            <a:ext cx="8078327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4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Loop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CC51A-3C4E-6643-AA38-449807D4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212" y="1019463"/>
            <a:ext cx="8068801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30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10DFF9-18E7-215C-6955-20484A4A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979" y="880269"/>
            <a:ext cx="6391559" cy="42246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Condition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CC000A-834D-77F0-2B1B-97177A95D7F4}"/>
              </a:ext>
            </a:extLst>
          </p:cNvPr>
          <p:cNvSpPr/>
          <p:nvPr/>
        </p:nvSpPr>
        <p:spPr>
          <a:xfrm>
            <a:off x="3921571" y="2179018"/>
            <a:ext cx="671119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06C304-44E6-9FA1-2A53-A2DCA1417F75}"/>
              </a:ext>
            </a:extLst>
          </p:cNvPr>
          <p:cNvSpPr txBox="1"/>
          <p:nvPr/>
        </p:nvSpPr>
        <p:spPr>
          <a:xfrm>
            <a:off x="3143711" y="1914864"/>
            <a:ext cx="4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if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D37DBB-985A-C5C7-9CAF-C8271A805FCB}"/>
              </a:ext>
            </a:extLst>
          </p:cNvPr>
          <p:cNvSpPr/>
          <p:nvPr/>
        </p:nvSpPr>
        <p:spPr>
          <a:xfrm>
            <a:off x="4592690" y="2179018"/>
            <a:ext cx="929884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7E2214-2C1F-23F8-0EC8-169AB211D4F7}"/>
              </a:ext>
            </a:extLst>
          </p:cNvPr>
          <p:cNvSpPr txBox="1"/>
          <p:nvPr/>
        </p:nvSpPr>
        <p:spPr>
          <a:xfrm>
            <a:off x="5640117" y="297556"/>
            <a:ext cx="131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condition 1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CC13AE-0833-4527-72BB-2EBEB779FFBF}"/>
              </a:ext>
            </a:extLst>
          </p:cNvPr>
          <p:cNvCxnSpPr>
            <a:cxnSpLocks/>
          </p:cNvCxnSpPr>
          <p:nvPr/>
        </p:nvCxnSpPr>
        <p:spPr>
          <a:xfrm flipH="1">
            <a:off x="4905920" y="649594"/>
            <a:ext cx="1190080" cy="14197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8149AC-EE7B-0A3A-F374-E09202D44F75}"/>
              </a:ext>
            </a:extLst>
          </p:cNvPr>
          <p:cNvCxnSpPr>
            <a:cxnSpLocks/>
          </p:cNvCxnSpPr>
          <p:nvPr/>
        </p:nvCxnSpPr>
        <p:spPr>
          <a:xfrm>
            <a:off x="3514197" y="2179017"/>
            <a:ext cx="316960" cy="245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40D9BB31-8FD4-A6BD-5418-57D9FDB5DA05}"/>
              </a:ext>
            </a:extLst>
          </p:cNvPr>
          <p:cNvSpPr txBox="1">
            <a:spLocks/>
          </p:cNvSpPr>
          <p:nvPr/>
        </p:nvSpPr>
        <p:spPr>
          <a:xfrm>
            <a:off x="1738449" y="5267770"/>
            <a:ext cx="2092708" cy="49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Result: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0FA2A6-1DC5-F33D-7F3C-12376A96CE11}"/>
              </a:ext>
            </a:extLst>
          </p:cNvPr>
          <p:cNvSpPr/>
          <p:nvPr/>
        </p:nvSpPr>
        <p:spPr>
          <a:xfrm>
            <a:off x="3921571" y="3089011"/>
            <a:ext cx="906713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0703FB-8B98-EE2D-3841-0D468299F4E9}"/>
              </a:ext>
            </a:extLst>
          </p:cNvPr>
          <p:cNvSpPr/>
          <p:nvPr/>
        </p:nvSpPr>
        <p:spPr>
          <a:xfrm>
            <a:off x="3921571" y="3977349"/>
            <a:ext cx="906713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46E17C-C6A2-25A1-ACD6-079924227EDF}"/>
              </a:ext>
            </a:extLst>
          </p:cNvPr>
          <p:cNvSpPr txBox="1"/>
          <p:nvPr/>
        </p:nvSpPr>
        <p:spPr>
          <a:xfrm>
            <a:off x="2877424" y="2815434"/>
            <a:ext cx="75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elif</a:t>
            </a:r>
            <a:endParaRPr lang="en-US" b="1" dirty="0">
              <a:solidFill>
                <a:srgbClr val="FF0000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A40A5D-7E5F-2FF4-F955-13E3C7B0ED3A}"/>
              </a:ext>
            </a:extLst>
          </p:cNvPr>
          <p:cNvCxnSpPr>
            <a:cxnSpLocks/>
          </p:cNvCxnSpPr>
          <p:nvPr/>
        </p:nvCxnSpPr>
        <p:spPr>
          <a:xfrm>
            <a:off x="3514197" y="3079587"/>
            <a:ext cx="316960" cy="245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5D5A61F-DC42-800B-2A14-F8667D9A7AA3}"/>
              </a:ext>
            </a:extLst>
          </p:cNvPr>
          <p:cNvSpPr txBox="1"/>
          <p:nvPr/>
        </p:nvSpPr>
        <p:spPr>
          <a:xfrm>
            <a:off x="2877424" y="3713196"/>
            <a:ext cx="75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else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58791D1-C81B-BD44-634E-37BB2EA939C5}"/>
              </a:ext>
            </a:extLst>
          </p:cNvPr>
          <p:cNvCxnSpPr>
            <a:cxnSpLocks/>
          </p:cNvCxnSpPr>
          <p:nvPr/>
        </p:nvCxnSpPr>
        <p:spPr>
          <a:xfrm>
            <a:off x="3514197" y="3977349"/>
            <a:ext cx="316960" cy="245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CCB77EA-E2E3-7A68-B772-973D5AC0A53A}"/>
              </a:ext>
            </a:extLst>
          </p:cNvPr>
          <p:cNvSpPr/>
          <p:nvPr/>
        </p:nvSpPr>
        <p:spPr>
          <a:xfrm>
            <a:off x="4828283" y="3094338"/>
            <a:ext cx="1267717" cy="4981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32F4BF-4DF5-F4A4-428A-1D39D7937767}"/>
              </a:ext>
            </a:extLst>
          </p:cNvPr>
          <p:cNvSpPr txBox="1"/>
          <p:nvPr/>
        </p:nvSpPr>
        <p:spPr>
          <a:xfrm>
            <a:off x="7564394" y="297556"/>
            <a:ext cx="131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condition 2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5B9057-86F1-225E-EBC6-E07504555F66}"/>
              </a:ext>
            </a:extLst>
          </p:cNvPr>
          <p:cNvCxnSpPr>
            <a:cxnSpLocks/>
          </p:cNvCxnSpPr>
          <p:nvPr/>
        </p:nvCxnSpPr>
        <p:spPr>
          <a:xfrm flipH="1">
            <a:off x="5931149" y="649594"/>
            <a:ext cx="2089128" cy="23452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48DF229-9965-B297-3831-6D5B87B7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571" y="5315762"/>
            <a:ext cx="5372850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6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43" grpId="0"/>
      <p:bldP spid="31" grpId="0" animBg="1"/>
      <p:bldP spid="32" grpId="0" animBg="1"/>
      <p:bldP spid="36" grpId="0"/>
      <p:bldP spid="38" grpId="0"/>
      <p:bldP spid="45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6" y="160920"/>
            <a:ext cx="11663494" cy="68103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Agricultural tasks are repetitive and laborious</a:t>
            </a:r>
          </a:p>
          <a:p>
            <a:pPr lvl="1"/>
            <a:r>
              <a:rPr lang="en-US" dirty="0"/>
              <a:t>AI can solve this task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Plant disease detection using AI</a:t>
            </a:r>
          </a:p>
        </p:txBody>
      </p:sp>
    </p:spTree>
    <p:extLst>
      <p:ext uri="{BB962C8B-B14F-4D97-AF65-F5344CB8AC3E}">
        <p14:creationId xmlns:p14="http://schemas.microsoft.com/office/powerpoint/2010/main" val="26075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Loop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51A94-462E-039C-FBDA-692E19CF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985897"/>
            <a:ext cx="8078327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4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MNIST dataset</a:t>
            </a:r>
          </a:p>
          <a:p>
            <a:pPr lvl="1"/>
            <a:r>
              <a:rPr lang="en-US" dirty="0"/>
              <a:t>Hand-writing of numbers from 0 to 9 by many people</a:t>
            </a:r>
          </a:p>
          <a:p>
            <a:pPr lvl="1"/>
            <a:r>
              <a:rPr lang="en-US" dirty="0"/>
              <a:t>The goal is to recognize each of the picture</a:t>
            </a:r>
          </a:p>
        </p:txBody>
      </p:sp>
      <p:pic>
        <p:nvPicPr>
          <p:cNvPr id="1026" name="Picture 2" descr="How to Develop a CNN for MNIST Handwritten Digit Classification -  MachineLearningMastery.com">
            <a:extLst>
              <a:ext uri="{FF2B5EF4-FFF2-40B4-BE49-F238E27FC236}">
                <a16:creationId xmlns:a16="http://schemas.microsoft.com/office/drawing/2014/main" id="{D09A0132-374A-AC99-9A22-740616666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73" y="3136666"/>
            <a:ext cx="4233645" cy="317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9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MNIST dataset</a:t>
            </a:r>
          </a:p>
          <a:p>
            <a:pPr lvl="1"/>
            <a:r>
              <a:rPr lang="en-US" dirty="0"/>
              <a:t>Easy for human hard for computer</a:t>
            </a:r>
          </a:p>
        </p:txBody>
      </p:sp>
      <p:pic>
        <p:nvPicPr>
          <p:cNvPr id="1028" name="Picture 4" descr="GitHub - NehaCkumari/MNIST-Handwritten-Digit-Recognition-using-CNN">
            <a:extLst>
              <a:ext uri="{FF2B5EF4-FFF2-40B4-BE49-F238E27FC236}">
                <a16:creationId xmlns:a16="http://schemas.microsoft.com/office/drawing/2014/main" id="{BFECBC9C-FF19-9866-C11B-F7BA24EE6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26" y="2727878"/>
            <a:ext cx="747712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F9CE52-A2E0-BE2F-0CC8-3074FEF6C75E}"/>
              </a:ext>
            </a:extLst>
          </p:cNvPr>
          <p:cNvSpPr txBox="1"/>
          <p:nvPr/>
        </p:nvSpPr>
        <p:spPr>
          <a:xfrm>
            <a:off x="2021877" y="5992297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see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97587-D216-7630-56D1-660944FE3727}"/>
              </a:ext>
            </a:extLst>
          </p:cNvPr>
          <p:cNvSpPr txBox="1"/>
          <p:nvPr/>
        </p:nvSpPr>
        <p:spPr>
          <a:xfrm>
            <a:off x="7105605" y="5992297"/>
            <a:ext cx="150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see</a:t>
            </a:r>
          </a:p>
        </p:txBody>
      </p:sp>
    </p:spTree>
    <p:extLst>
      <p:ext uri="{BB962C8B-B14F-4D97-AF65-F5344CB8AC3E}">
        <p14:creationId xmlns:p14="http://schemas.microsoft.com/office/powerpoint/2010/main" val="2558124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MNIST dataset</a:t>
            </a:r>
          </a:p>
          <a:p>
            <a:pPr lvl="1"/>
            <a:r>
              <a:rPr lang="en-US" dirty="0"/>
              <a:t>We can make artificial intelligence to learn from this dataset and recognize other people hand-writing</a:t>
            </a:r>
          </a:p>
          <a:p>
            <a:pPr lvl="1"/>
            <a:r>
              <a:rPr lang="en-US" dirty="0"/>
              <a:t>We can imagine AI as a child. At first, it knows nothing. But if we teach them with data or pictures, eventually it can understand.</a:t>
            </a:r>
          </a:p>
        </p:txBody>
      </p:sp>
    </p:spTree>
    <p:extLst>
      <p:ext uri="{BB962C8B-B14F-4D97-AF65-F5344CB8AC3E}">
        <p14:creationId xmlns:p14="http://schemas.microsoft.com/office/powerpoint/2010/main" val="2482493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C84517F-80F1-A197-5E78-FB310CFA5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61" y="4794261"/>
            <a:ext cx="6615700" cy="1396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CBB2CA-F1A6-F808-A045-80A392B4E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75" y="2274308"/>
            <a:ext cx="6852274" cy="1445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7BF80-80D4-5BB6-3DDC-4F612950F5A5}"/>
              </a:ext>
            </a:extLst>
          </p:cNvPr>
          <p:cNvSpPr txBox="1"/>
          <p:nvPr/>
        </p:nvSpPr>
        <p:spPr>
          <a:xfrm>
            <a:off x="2544839" y="2184813"/>
            <a:ext cx="17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known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DB38A-26A5-A06D-16FB-2D64ACA1EBA0}"/>
              </a:ext>
            </a:extLst>
          </p:cNvPr>
          <p:cNvSpPr txBox="1"/>
          <p:nvPr/>
        </p:nvSpPr>
        <p:spPr>
          <a:xfrm>
            <a:off x="4202884" y="2598382"/>
            <a:ext cx="9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635A5-A468-DB81-55E1-E998A0ACAC61}"/>
              </a:ext>
            </a:extLst>
          </p:cNvPr>
          <p:cNvSpPr txBox="1"/>
          <p:nvPr/>
        </p:nvSpPr>
        <p:spPr>
          <a:xfrm>
            <a:off x="5041283" y="1837508"/>
            <a:ext cx="210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untrained AI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4BB24-AA5B-7939-FEA5-68B55D0CC7B2}"/>
              </a:ext>
            </a:extLst>
          </p:cNvPr>
          <p:cNvSpPr txBox="1"/>
          <p:nvPr/>
        </p:nvSpPr>
        <p:spPr>
          <a:xfrm>
            <a:off x="7650579" y="1837508"/>
            <a:ext cx="261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model with knowledge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1A02D5-4562-BF76-A62E-7881B6FD4324}"/>
              </a:ext>
            </a:extLst>
          </p:cNvPr>
          <p:cNvSpPr/>
          <p:nvPr/>
        </p:nvSpPr>
        <p:spPr>
          <a:xfrm>
            <a:off x="2290194" y="1690689"/>
            <a:ext cx="8279934" cy="2256024"/>
          </a:xfrm>
          <a:prstGeom prst="roundRect">
            <a:avLst>
              <a:gd name="adj" fmla="val 918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5F59AC-E296-44A2-613D-9E5BCBB92F5E}"/>
              </a:ext>
            </a:extLst>
          </p:cNvPr>
          <p:cNvSpPr txBox="1"/>
          <p:nvPr/>
        </p:nvSpPr>
        <p:spPr>
          <a:xfrm>
            <a:off x="608888" y="2224587"/>
            <a:ext cx="1483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/>
              <a:t>Training</a:t>
            </a:r>
          </a:p>
          <a:p>
            <a:pPr algn="r"/>
            <a:r>
              <a:rPr lang="en-US" sz="2400" b="1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5C544-DACB-AF88-D694-A85A6F940401}"/>
              </a:ext>
            </a:extLst>
          </p:cNvPr>
          <p:cNvSpPr txBox="1"/>
          <p:nvPr/>
        </p:nvSpPr>
        <p:spPr>
          <a:xfrm>
            <a:off x="4089632" y="5140656"/>
            <a:ext cx="114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51DD2-B168-45FA-A016-9FE7D24948C0}"/>
              </a:ext>
            </a:extLst>
          </p:cNvPr>
          <p:cNvSpPr txBox="1"/>
          <p:nvPr/>
        </p:nvSpPr>
        <p:spPr>
          <a:xfrm>
            <a:off x="4934119" y="4424929"/>
            <a:ext cx="261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model with knowledge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51399C-5B84-F9B1-B800-1B2BE8431568}"/>
              </a:ext>
            </a:extLst>
          </p:cNvPr>
          <p:cNvSpPr/>
          <p:nvPr/>
        </p:nvSpPr>
        <p:spPr>
          <a:xfrm>
            <a:off x="2290194" y="4232963"/>
            <a:ext cx="8279934" cy="2256024"/>
          </a:xfrm>
          <a:prstGeom prst="roundRect">
            <a:avLst>
              <a:gd name="adj" fmla="val 9182"/>
            </a:avLst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12CD33-B1F2-64F9-03DA-00C3417AAC6B}"/>
              </a:ext>
            </a:extLst>
          </p:cNvPr>
          <p:cNvSpPr txBox="1"/>
          <p:nvPr/>
        </p:nvSpPr>
        <p:spPr>
          <a:xfrm>
            <a:off x="608888" y="4766861"/>
            <a:ext cx="148347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6"/>
                </a:solidFill>
              </a:rPr>
              <a:t>Usage</a:t>
            </a:r>
          </a:p>
          <a:p>
            <a:pPr algn="r"/>
            <a:r>
              <a:rPr lang="en-US" sz="2400" b="1" dirty="0">
                <a:solidFill>
                  <a:schemeClr val="accent6"/>
                </a:solidFill>
              </a:rPr>
              <a:t>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653DE9-0E57-8491-AAD8-ACD358D6BD58}"/>
              </a:ext>
            </a:extLst>
          </p:cNvPr>
          <p:cNvSpPr txBox="1"/>
          <p:nvPr/>
        </p:nvSpPr>
        <p:spPr>
          <a:xfrm>
            <a:off x="2416029" y="4675341"/>
            <a:ext cx="183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unknown 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F0CA27-0D49-0D6C-615D-7457BBB06FFD}"/>
              </a:ext>
            </a:extLst>
          </p:cNvPr>
          <p:cNvSpPr txBox="1"/>
          <p:nvPr/>
        </p:nvSpPr>
        <p:spPr>
          <a:xfrm>
            <a:off x="7858461" y="4672318"/>
            <a:ext cx="170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known dataset</a:t>
            </a:r>
          </a:p>
        </p:txBody>
      </p:sp>
    </p:spTree>
    <p:extLst>
      <p:ext uri="{BB962C8B-B14F-4D97-AF65-F5344CB8AC3E}">
        <p14:creationId xmlns:p14="http://schemas.microsoft.com/office/powerpoint/2010/main" val="1974379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E5B73-9103-9E84-C0AB-793D2805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16" y="2386440"/>
            <a:ext cx="2648320" cy="2638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99D09-1681-60A6-FB15-9374DEFB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65" y="3077098"/>
            <a:ext cx="2143424" cy="1257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C3239A-61B1-493C-2087-16362EBC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220" y="1571937"/>
            <a:ext cx="495369" cy="2133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0DA3BE-0D53-2A21-66E4-A3F8965E5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662" y="855685"/>
            <a:ext cx="1933845" cy="551574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91890D2-4A5F-D5ED-991B-645DCFECBFA9}"/>
              </a:ext>
            </a:extLst>
          </p:cNvPr>
          <p:cNvCxnSpPr>
            <a:cxnSpLocks/>
          </p:cNvCxnSpPr>
          <p:nvPr/>
        </p:nvCxnSpPr>
        <p:spPr>
          <a:xfrm flipV="1">
            <a:off x="3105534" y="3077098"/>
            <a:ext cx="1570041" cy="628739"/>
          </a:xfrm>
          <a:prstGeom prst="bentConnector4">
            <a:avLst>
              <a:gd name="adj1" fmla="val 39380"/>
              <a:gd name="adj2" fmla="val 2462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C808383-53DD-8A94-D7CC-2092BD2A708E}"/>
              </a:ext>
            </a:extLst>
          </p:cNvPr>
          <p:cNvCxnSpPr>
            <a:cxnSpLocks/>
          </p:cNvCxnSpPr>
          <p:nvPr/>
        </p:nvCxnSpPr>
        <p:spPr>
          <a:xfrm>
            <a:off x="3329184" y="4213863"/>
            <a:ext cx="2017343" cy="120710"/>
          </a:xfrm>
          <a:prstGeom prst="bentConnector4">
            <a:avLst>
              <a:gd name="adj1" fmla="val 23438"/>
              <a:gd name="adj2" fmla="val 2893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B69720BF-4C98-97AF-50B8-837D48E3BD8D}"/>
              </a:ext>
            </a:extLst>
          </p:cNvPr>
          <p:cNvSpPr/>
          <p:nvPr/>
        </p:nvSpPr>
        <p:spPr>
          <a:xfrm>
            <a:off x="6734081" y="1571937"/>
            <a:ext cx="220392" cy="20185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EF10A4-922E-485B-2A19-A4934112EAF9}"/>
              </a:ext>
            </a:extLst>
          </p:cNvPr>
          <p:cNvCxnSpPr/>
          <p:nvPr/>
        </p:nvCxnSpPr>
        <p:spPr>
          <a:xfrm flipV="1">
            <a:off x="5796793" y="2642532"/>
            <a:ext cx="847288" cy="53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Brace 35">
            <a:extLst>
              <a:ext uri="{FF2B5EF4-FFF2-40B4-BE49-F238E27FC236}">
                <a16:creationId xmlns:a16="http://schemas.microsoft.com/office/drawing/2014/main" id="{651B9242-0D41-DA45-0AB4-AAA79ACC67FA}"/>
              </a:ext>
            </a:extLst>
          </p:cNvPr>
          <p:cNvSpPr/>
          <p:nvPr/>
        </p:nvSpPr>
        <p:spPr>
          <a:xfrm>
            <a:off x="9009466" y="1244766"/>
            <a:ext cx="220392" cy="49321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3513AA8-7459-0323-B252-FD2AC5C5C293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558326" y="1690688"/>
            <a:ext cx="1451140" cy="202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746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48039-85D3-A056-63B2-B92C42146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19"/>
          <a:stretch/>
        </p:blipFill>
        <p:spPr>
          <a:xfrm>
            <a:off x="1495952" y="2778644"/>
            <a:ext cx="1968701" cy="837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8BD1E9-A3E8-331A-F33C-10A68224407F}"/>
              </a:ext>
            </a:extLst>
          </p:cNvPr>
          <p:cNvSpPr/>
          <p:nvPr/>
        </p:nvSpPr>
        <p:spPr>
          <a:xfrm>
            <a:off x="1495952" y="2778644"/>
            <a:ext cx="2534174" cy="650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06C18-E37A-2FF2-A680-4A51757D93ED}"/>
              </a:ext>
            </a:extLst>
          </p:cNvPr>
          <p:cNvSpPr txBox="1"/>
          <p:nvPr/>
        </p:nvSpPr>
        <p:spPr>
          <a:xfrm>
            <a:off x="3963013" y="2348306"/>
            <a:ext cx="164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type: 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b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cmd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0DF88B-9AB6-41AB-4671-AB04F4A27EBB}"/>
              </a:ext>
            </a:extLst>
          </p:cNvPr>
          <p:cNvCxnSpPr>
            <a:cxnSpLocks/>
          </p:cNvCxnSpPr>
          <p:nvPr/>
        </p:nvCxnSpPr>
        <p:spPr>
          <a:xfrm flipH="1">
            <a:off x="4126947" y="2716782"/>
            <a:ext cx="238950" cy="20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AB7E468-8689-15FF-075F-49096FD1E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83" y="4568675"/>
            <a:ext cx="3781953" cy="12860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9C72CA-0F51-3BC9-4A7A-9125195DA55C}"/>
              </a:ext>
            </a:extLst>
          </p:cNvPr>
          <p:cNvSpPr/>
          <p:nvPr/>
        </p:nvSpPr>
        <p:spPr>
          <a:xfrm>
            <a:off x="1216651" y="4415400"/>
            <a:ext cx="4116283" cy="1603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BC0CC-2590-879F-C078-57FE433CBCCB}"/>
              </a:ext>
            </a:extLst>
          </p:cNvPr>
          <p:cNvSpPr txBox="1"/>
          <p:nvPr/>
        </p:nvSpPr>
        <p:spPr>
          <a:xfrm>
            <a:off x="3967122" y="3634132"/>
            <a:ext cx="164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Terminal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opened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E46BD-AC40-5752-72C5-F3545046944A}"/>
              </a:ext>
            </a:extLst>
          </p:cNvPr>
          <p:cNvCxnSpPr>
            <a:cxnSpLocks/>
          </p:cNvCxnSpPr>
          <p:nvPr/>
        </p:nvCxnSpPr>
        <p:spPr>
          <a:xfrm flipH="1">
            <a:off x="3728172" y="4146411"/>
            <a:ext cx="238950" cy="20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66B2F8F-065F-B674-A7C9-949B12EF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767" y="1254045"/>
            <a:ext cx="3820058" cy="11431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DB997D-7A78-C5D6-1881-8D78EF3730FB}"/>
              </a:ext>
            </a:extLst>
          </p:cNvPr>
          <p:cNvSpPr/>
          <p:nvPr/>
        </p:nvSpPr>
        <p:spPr>
          <a:xfrm>
            <a:off x="7342903" y="1935247"/>
            <a:ext cx="1107347" cy="304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1C0A7-8E05-E418-2E86-9BE3A471C64D}"/>
              </a:ext>
            </a:extLst>
          </p:cNvPr>
          <p:cNvSpPr txBox="1"/>
          <p:nvPr/>
        </p:nvSpPr>
        <p:spPr>
          <a:xfrm>
            <a:off x="9031931" y="812077"/>
            <a:ext cx="277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type: 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b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jupyter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lab”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4569BE-AC7B-027B-EB82-E3BDEBD6E392}"/>
              </a:ext>
            </a:extLst>
          </p:cNvPr>
          <p:cNvCxnSpPr>
            <a:cxnSpLocks/>
          </p:cNvCxnSpPr>
          <p:nvPr/>
        </p:nvCxnSpPr>
        <p:spPr>
          <a:xfrm flipH="1">
            <a:off x="8341193" y="1254045"/>
            <a:ext cx="571263" cy="505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4F097C-E8FB-C3E0-569C-F94E09A1D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200" y="3217923"/>
            <a:ext cx="4592541" cy="32749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A74278-C269-6F4E-FB95-6C0555CCDBFF}"/>
              </a:ext>
            </a:extLst>
          </p:cNvPr>
          <p:cNvSpPr/>
          <p:nvPr/>
        </p:nvSpPr>
        <p:spPr>
          <a:xfrm>
            <a:off x="6392108" y="3111386"/>
            <a:ext cx="4874307" cy="35700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7C457E-98ED-953A-0006-FD89629286AD}"/>
              </a:ext>
            </a:extLst>
          </p:cNvPr>
          <p:cNvSpPr txBox="1"/>
          <p:nvPr/>
        </p:nvSpPr>
        <p:spPr>
          <a:xfrm>
            <a:off x="7974217" y="2632389"/>
            <a:ext cx="28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</a:t>
            </a:r>
            <a:r>
              <a:rPr lang="en-US" b="1" dirty="0" err="1">
                <a:solidFill>
                  <a:srgbClr val="FF0000"/>
                </a:solidFill>
              </a:rPr>
              <a:t>Jupyter</a:t>
            </a:r>
            <a:r>
              <a:rPr lang="en-US" b="1" dirty="0">
                <a:solidFill>
                  <a:srgbClr val="FF0000"/>
                </a:solidFill>
              </a:rPr>
              <a:t> opened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125CAD-4DBE-9DD1-142B-209604617C02}"/>
              </a:ext>
            </a:extLst>
          </p:cNvPr>
          <p:cNvCxnSpPr>
            <a:cxnSpLocks/>
          </p:cNvCxnSpPr>
          <p:nvPr/>
        </p:nvCxnSpPr>
        <p:spPr>
          <a:xfrm flipH="1">
            <a:off x="7777101" y="2842397"/>
            <a:ext cx="238950" cy="20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98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23E7B65-6E43-010D-C8B8-7F2FA283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16" y="2280020"/>
            <a:ext cx="7191217" cy="229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Import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49F27D-3DEC-FA21-7494-E2DDDC745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53" y="2834790"/>
            <a:ext cx="3324689" cy="3477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83A760-B447-374C-50CF-643F0B404430}"/>
              </a:ext>
            </a:extLst>
          </p:cNvPr>
          <p:cNvSpPr/>
          <p:nvPr/>
        </p:nvSpPr>
        <p:spPr>
          <a:xfrm>
            <a:off x="480883" y="5570290"/>
            <a:ext cx="3654889" cy="427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0B7D7-94E0-BC80-D7FB-084F53735705}"/>
              </a:ext>
            </a:extLst>
          </p:cNvPr>
          <p:cNvSpPr txBox="1"/>
          <p:nvPr/>
        </p:nvSpPr>
        <p:spPr>
          <a:xfrm>
            <a:off x="1571167" y="6216652"/>
            <a:ext cx="237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double click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52EE9-C496-DDA6-95D9-FFEAE59CA6F8}"/>
              </a:ext>
            </a:extLst>
          </p:cNvPr>
          <p:cNvCxnSpPr>
            <a:cxnSpLocks/>
          </p:cNvCxnSpPr>
          <p:nvPr/>
        </p:nvCxnSpPr>
        <p:spPr>
          <a:xfrm flipH="1" flipV="1">
            <a:off x="1317071" y="6063685"/>
            <a:ext cx="156594" cy="257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FB83F39-DE7D-E460-159F-BB04AC0A8C7D}"/>
              </a:ext>
            </a:extLst>
          </p:cNvPr>
          <p:cNvSpPr/>
          <p:nvPr/>
        </p:nvSpPr>
        <p:spPr>
          <a:xfrm>
            <a:off x="4162889" y="2113983"/>
            <a:ext cx="7783034" cy="2594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7DF263-6791-C8CF-9E71-4F3B1E89161B}"/>
              </a:ext>
            </a:extLst>
          </p:cNvPr>
          <p:cNvSpPr txBox="1"/>
          <p:nvPr/>
        </p:nvSpPr>
        <p:spPr>
          <a:xfrm>
            <a:off x="10085232" y="1573718"/>
            <a:ext cx="186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import library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CBBA77-8584-06A3-5BB6-CC77FE3637FF}"/>
              </a:ext>
            </a:extLst>
          </p:cNvPr>
          <p:cNvCxnSpPr>
            <a:cxnSpLocks/>
          </p:cNvCxnSpPr>
          <p:nvPr/>
        </p:nvCxnSpPr>
        <p:spPr>
          <a:xfrm flipH="1">
            <a:off x="9761619" y="1763377"/>
            <a:ext cx="323613" cy="265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4A6DB-7590-E036-384B-ED153616BD4D}"/>
              </a:ext>
            </a:extLst>
          </p:cNvPr>
          <p:cNvSpPr/>
          <p:nvPr/>
        </p:nvSpPr>
        <p:spPr>
          <a:xfrm>
            <a:off x="5631724" y="2144629"/>
            <a:ext cx="324460" cy="427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BF72C-7721-40E4-21C3-0C2A717DD294}"/>
              </a:ext>
            </a:extLst>
          </p:cNvPr>
          <p:cNvSpPr txBox="1"/>
          <p:nvPr/>
        </p:nvSpPr>
        <p:spPr>
          <a:xfrm>
            <a:off x="6233020" y="1573718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click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777428-7E14-1E68-3AB1-CCB7564C6F14}"/>
              </a:ext>
            </a:extLst>
          </p:cNvPr>
          <p:cNvCxnSpPr>
            <a:cxnSpLocks/>
          </p:cNvCxnSpPr>
          <p:nvPr/>
        </p:nvCxnSpPr>
        <p:spPr>
          <a:xfrm flipH="1">
            <a:off x="5942204" y="1838684"/>
            <a:ext cx="290816" cy="207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585FFF6-0FAD-E09A-81A7-72AC1919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936" y="4843674"/>
            <a:ext cx="7156873" cy="61728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9F66CF8-C498-49CE-340F-348B9F483251}"/>
              </a:ext>
            </a:extLst>
          </p:cNvPr>
          <p:cNvSpPr/>
          <p:nvPr/>
        </p:nvSpPr>
        <p:spPr>
          <a:xfrm>
            <a:off x="4162889" y="4700751"/>
            <a:ext cx="7783034" cy="8695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C71E39-2279-0FCE-71A3-ADC5A1655A72}"/>
              </a:ext>
            </a:extLst>
          </p:cNvPr>
          <p:cNvSpPr txBox="1"/>
          <p:nvPr/>
        </p:nvSpPr>
        <p:spPr>
          <a:xfrm>
            <a:off x="10085232" y="5697695"/>
            <a:ext cx="174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result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D302C6-1483-1B49-FE1C-B912427FB427}"/>
              </a:ext>
            </a:extLst>
          </p:cNvPr>
          <p:cNvCxnSpPr>
            <a:cxnSpLocks/>
          </p:cNvCxnSpPr>
          <p:nvPr/>
        </p:nvCxnSpPr>
        <p:spPr>
          <a:xfrm flipH="1" flipV="1">
            <a:off x="9831897" y="5697695"/>
            <a:ext cx="253335" cy="189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16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5B77D-44B6-6C33-98F6-ADC80BB1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97" y="2883244"/>
            <a:ext cx="8259328" cy="1952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Set parameters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4A6DB-7590-E036-384B-ED153616BD4D}"/>
              </a:ext>
            </a:extLst>
          </p:cNvPr>
          <p:cNvSpPr/>
          <p:nvPr/>
        </p:nvSpPr>
        <p:spPr>
          <a:xfrm>
            <a:off x="3047914" y="2883243"/>
            <a:ext cx="324460" cy="292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BF72C-7721-40E4-21C3-0C2A717DD294}"/>
              </a:ext>
            </a:extLst>
          </p:cNvPr>
          <p:cNvSpPr txBox="1"/>
          <p:nvPr/>
        </p:nvSpPr>
        <p:spPr>
          <a:xfrm>
            <a:off x="3783434" y="2378975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777428-7E14-1E68-3AB1-CCB7564C6F14}"/>
              </a:ext>
            </a:extLst>
          </p:cNvPr>
          <p:cNvCxnSpPr>
            <a:cxnSpLocks/>
          </p:cNvCxnSpPr>
          <p:nvPr/>
        </p:nvCxnSpPr>
        <p:spPr>
          <a:xfrm flipH="1">
            <a:off x="3492618" y="2643941"/>
            <a:ext cx="290816" cy="207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B36B3-CA46-2CC4-6796-55CD6674280F}"/>
              </a:ext>
            </a:extLst>
          </p:cNvPr>
          <p:cNvSpPr/>
          <p:nvPr/>
        </p:nvSpPr>
        <p:spPr>
          <a:xfrm>
            <a:off x="2392812" y="4574941"/>
            <a:ext cx="7530613" cy="292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1DD2E3-4460-929B-FBE5-AE0B1CB370BF}"/>
              </a:ext>
            </a:extLst>
          </p:cNvPr>
          <p:cNvSpPr txBox="1"/>
          <p:nvPr/>
        </p:nvSpPr>
        <p:spPr>
          <a:xfrm>
            <a:off x="8315156" y="4995247"/>
            <a:ext cx="169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result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BBADF-DFA9-A8D7-CB4C-1E422F0DB7E1}"/>
              </a:ext>
            </a:extLst>
          </p:cNvPr>
          <p:cNvCxnSpPr>
            <a:cxnSpLocks/>
          </p:cNvCxnSpPr>
          <p:nvPr/>
        </p:nvCxnSpPr>
        <p:spPr>
          <a:xfrm flipH="1" flipV="1">
            <a:off x="8061820" y="4995247"/>
            <a:ext cx="253335" cy="189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37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Load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A74CE-95EC-F069-7C9C-2D3A5D3E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376" y="1466788"/>
            <a:ext cx="6089700" cy="5026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DD6E7-F0BC-DA42-0E53-B51D54A68616}"/>
              </a:ext>
            </a:extLst>
          </p:cNvPr>
          <p:cNvSpPr txBox="1"/>
          <p:nvPr/>
        </p:nvSpPr>
        <p:spPr>
          <a:xfrm>
            <a:off x="6841975" y="1049303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D67C4-7572-AB0D-0A89-8175D5734798}"/>
              </a:ext>
            </a:extLst>
          </p:cNvPr>
          <p:cNvCxnSpPr>
            <a:cxnSpLocks/>
          </p:cNvCxnSpPr>
          <p:nvPr/>
        </p:nvCxnSpPr>
        <p:spPr>
          <a:xfrm flipH="1">
            <a:off x="4706224" y="1314269"/>
            <a:ext cx="2135751" cy="195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06DD91A-6F74-4486-AD5C-B936D723C1EB}"/>
              </a:ext>
            </a:extLst>
          </p:cNvPr>
          <p:cNvSpPr/>
          <p:nvPr/>
        </p:nvSpPr>
        <p:spPr>
          <a:xfrm>
            <a:off x="4051883" y="3607267"/>
            <a:ext cx="2306972" cy="2885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A3282-1406-6663-46BD-0538325E7A6E}"/>
              </a:ext>
            </a:extLst>
          </p:cNvPr>
          <p:cNvSpPr txBox="1"/>
          <p:nvPr/>
        </p:nvSpPr>
        <p:spPr>
          <a:xfrm>
            <a:off x="6841975" y="5021880"/>
            <a:ext cx="169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result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F40887-7F99-628C-E338-1A6AE85639D1}"/>
              </a:ext>
            </a:extLst>
          </p:cNvPr>
          <p:cNvCxnSpPr>
            <a:cxnSpLocks/>
          </p:cNvCxnSpPr>
          <p:nvPr/>
        </p:nvCxnSpPr>
        <p:spPr>
          <a:xfrm flipH="1" flipV="1">
            <a:off x="6588639" y="5021880"/>
            <a:ext cx="253335" cy="189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51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python:</a:t>
            </a:r>
          </a:p>
          <a:p>
            <a:pPr lvl="1"/>
            <a:r>
              <a:rPr lang="en-US" dirty="0"/>
              <a:t>A programming language. Other programming language: C, C#, C++, PHP</a:t>
            </a:r>
          </a:p>
          <a:p>
            <a:pPr lvl="1"/>
            <a:r>
              <a:rPr lang="en-US" dirty="0"/>
              <a:t>Python is for data science</a:t>
            </a:r>
          </a:p>
          <a:p>
            <a:pPr lvl="1"/>
            <a:r>
              <a:rPr lang="en-US" dirty="0"/>
              <a:t>It is easy to learn and supported by many communities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</p:spTree>
    <p:extLst>
      <p:ext uri="{BB962C8B-B14F-4D97-AF65-F5344CB8AC3E}">
        <p14:creationId xmlns:p14="http://schemas.microsoft.com/office/powerpoint/2010/main" val="3671406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ED64B5-F8D8-BC26-F97F-DCCCE00F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106" y="1955654"/>
            <a:ext cx="6038959" cy="2830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Prepare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DD6E7-F0BC-DA42-0E53-B51D54A68616}"/>
              </a:ext>
            </a:extLst>
          </p:cNvPr>
          <p:cNvSpPr txBox="1"/>
          <p:nvPr/>
        </p:nvSpPr>
        <p:spPr>
          <a:xfrm>
            <a:off x="5239678" y="1466788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D67C4-7572-AB0D-0A89-8175D57347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66283" y="1651454"/>
            <a:ext cx="273395" cy="34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005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Make </a:t>
            </a:r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102C1-B437-1C86-DF63-850B0BECD013}"/>
              </a:ext>
            </a:extLst>
          </p:cNvPr>
          <p:cNvSpPr txBox="1"/>
          <p:nvPr/>
        </p:nvSpPr>
        <p:spPr>
          <a:xfrm>
            <a:off x="5348735" y="1336124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8CE425-86A3-1A1A-7FBB-696FE5D9F3E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5340" y="1520790"/>
            <a:ext cx="273395" cy="34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94641EE-BF9E-12E4-3B59-C14B4626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403" y="1875354"/>
            <a:ext cx="7348990" cy="38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34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1246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LeNet</a:t>
            </a:r>
            <a:r>
              <a:rPr lang="en-US" dirty="0"/>
              <a:t> prediction before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E47F7-74C4-F33E-BE54-598B36179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36" y="1535184"/>
            <a:ext cx="7079471" cy="4865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E5119-27DB-5944-3FDF-770D32F76728}"/>
              </a:ext>
            </a:extLst>
          </p:cNvPr>
          <p:cNvSpPr txBox="1"/>
          <p:nvPr/>
        </p:nvSpPr>
        <p:spPr>
          <a:xfrm>
            <a:off x="6506416" y="1006958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5E7881-B6DA-75F8-732C-32B5E6EE132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233021" y="1191624"/>
            <a:ext cx="273395" cy="34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01FE3E-0C03-8266-A680-FE7622492DC3}"/>
              </a:ext>
            </a:extLst>
          </p:cNvPr>
          <p:cNvSpPr/>
          <p:nvPr/>
        </p:nvSpPr>
        <p:spPr>
          <a:xfrm>
            <a:off x="5527028" y="4563611"/>
            <a:ext cx="4564927" cy="1929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0E880-72AB-75E5-C8CE-BE0A56D179D4}"/>
              </a:ext>
            </a:extLst>
          </p:cNvPr>
          <p:cNvSpPr txBox="1"/>
          <p:nvPr/>
        </p:nvSpPr>
        <p:spPr>
          <a:xfrm>
            <a:off x="3756617" y="5021880"/>
            <a:ext cx="169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result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2D2A-7D37-0679-1E2F-431491542E8B}"/>
              </a:ext>
            </a:extLst>
          </p:cNvPr>
          <p:cNvCxnSpPr>
            <a:cxnSpLocks/>
          </p:cNvCxnSpPr>
          <p:nvPr/>
        </p:nvCxnSpPr>
        <p:spPr>
          <a:xfrm flipV="1">
            <a:off x="4728954" y="5108895"/>
            <a:ext cx="638784" cy="97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858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4CE4F4-5868-41A0-197F-6F903D867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905" y="1651454"/>
            <a:ext cx="6656717" cy="4471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1246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LeNet</a:t>
            </a:r>
            <a:r>
              <a:rPr lang="en-US" dirty="0"/>
              <a:t> prediction before training (visualization)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E5119-27DB-5944-3FDF-770D32F76728}"/>
              </a:ext>
            </a:extLst>
          </p:cNvPr>
          <p:cNvSpPr txBox="1"/>
          <p:nvPr/>
        </p:nvSpPr>
        <p:spPr>
          <a:xfrm>
            <a:off x="6506416" y="1006958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5E7881-B6DA-75F8-732C-32B5E6EE132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031684" y="1191624"/>
            <a:ext cx="474732" cy="459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01FE3E-0C03-8266-A680-FE7622492DC3}"/>
              </a:ext>
            </a:extLst>
          </p:cNvPr>
          <p:cNvSpPr/>
          <p:nvPr/>
        </p:nvSpPr>
        <p:spPr>
          <a:xfrm>
            <a:off x="5258581" y="4001294"/>
            <a:ext cx="2786462" cy="2121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0E880-72AB-75E5-C8CE-BE0A56D179D4}"/>
              </a:ext>
            </a:extLst>
          </p:cNvPr>
          <p:cNvSpPr txBox="1"/>
          <p:nvPr/>
        </p:nvSpPr>
        <p:spPr>
          <a:xfrm>
            <a:off x="3756617" y="5021880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result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2D2A-7D37-0679-1E2F-431491542E8B}"/>
              </a:ext>
            </a:extLst>
          </p:cNvPr>
          <p:cNvCxnSpPr>
            <a:cxnSpLocks/>
          </p:cNvCxnSpPr>
          <p:nvPr/>
        </p:nvCxnSpPr>
        <p:spPr>
          <a:xfrm flipV="1">
            <a:off x="4728954" y="5021880"/>
            <a:ext cx="482168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512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7DB156-7D0C-1EF9-7E65-3EEA98A4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873" y="1480050"/>
            <a:ext cx="7385808" cy="5047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32" y="1825625"/>
            <a:ext cx="3051196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LeNet</a:t>
            </a:r>
            <a:r>
              <a:rPr lang="en-US" dirty="0"/>
              <a:t> prediction before training (visualization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E5119-27DB-5944-3FDF-770D32F76728}"/>
              </a:ext>
            </a:extLst>
          </p:cNvPr>
          <p:cNvSpPr txBox="1"/>
          <p:nvPr/>
        </p:nvSpPr>
        <p:spPr>
          <a:xfrm>
            <a:off x="6506416" y="1006958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5E7881-B6DA-75F8-732C-32B5E6EE132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728954" y="1191624"/>
            <a:ext cx="1777462" cy="336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01FE3E-0C03-8266-A680-FE7622492DC3}"/>
              </a:ext>
            </a:extLst>
          </p:cNvPr>
          <p:cNvSpPr/>
          <p:nvPr/>
        </p:nvSpPr>
        <p:spPr>
          <a:xfrm>
            <a:off x="4100899" y="5377949"/>
            <a:ext cx="6402117" cy="226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0E880-72AB-75E5-C8CE-BE0A56D179D4}"/>
              </a:ext>
            </a:extLst>
          </p:cNvPr>
          <p:cNvSpPr txBox="1"/>
          <p:nvPr/>
        </p:nvSpPr>
        <p:spPr>
          <a:xfrm>
            <a:off x="1682365" y="4844824"/>
            <a:ext cx="150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AI model prediction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2D2A-7D37-0679-1E2F-431491542E8B}"/>
              </a:ext>
            </a:extLst>
          </p:cNvPr>
          <p:cNvCxnSpPr>
            <a:cxnSpLocks/>
          </p:cNvCxnSpPr>
          <p:nvPr/>
        </p:nvCxnSpPr>
        <p:spPr>
          <a:xfrm>
            <a:off x="3179428" y="5377949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C1242E-C5B3-E742-F10B-54EF859B242B}"/>
              </a:ext>
            </a:extLst>
          </p:cNvPr>
          <p:cNvSpPr/>
          <p:nvPr/>
        </p:nvSpPr>
        <p:spPr>
          <a:xfrm>
            <a:off x="4100899" y="5594915"/>
            <a:ext cx="6402117" cy="780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16937-DB25-F68C-C788-B82C5A644E5E}"/>
              </a:ext>
            </a:extLst>
          </p:cNvPr>
          <p:cNvSpPr txBox="1"/>
          <p:nvPr/>
        </p:nvSpPr>
        <p:spPr>
          <a:xfrm>
            <a:off x="1688984" y="5911391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BAE85F-2C57-1A7B-3D60-61F09DEB8850}"/>
              </a:ext>
            </a:extLst>
          </p:cNvPr>
          <p:cNvCxnSpPr>
            <a:cxnSpLocks/>
          </p:cNvCxnSpPr>
          <p:nvPr/>
        </p:nvCxnSpPr>
        <p:spPr>
          <a:xfrm>
            <a:off x="3179428" y="6137487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647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07672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Prepare for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3239E-1EA8-5FC3-7BEF-7927446E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37" y="1853106"/>
            <a:ext cx="8335538" cy="4296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DCE91-6DFC-435F-8763-F82CF9730F9F}"/>
              </a:ext>
            </a:extLst>
          </p:cNvPr>
          <p:cNvSpPr txBox="1"/>
          <p:nvPr/>
        </p:nvSpPr>
        <p:spPr>
          <a:xfrm>
            <a:off x="6570732" y="1181129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70A304-6B69-0CFF-073D-69881E6C7C2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66283" y="1365795"/>
            <a:ext cx="1604449" cy="572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087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64B306-5A3E-CF7D-4F2D-68B09990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78" y="1385295"/>
            <a:ext cx="5860276" cy="5107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07672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DCE91-6DFC-435F-8763-F82CF9730F9F}"/>
              </a:ext>
            </a:extLst>
          </p:cNvPr>
          <p:cNvSpPr txBox="1"/>
          <p:nvPr/>
        </p:nvSpPr>
        <p:spPr>
          <a:xfrm>
            <a:off x="6935316" y="981746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70A304-6B69-0CFF-073D-69881E6C7C27}"/>
              </a:ext>
            </a:extLst>
          </p:cNvPr>
          <p:cNvCxnSpPr>
            <a:cxnSpLocks/>
          </p:cNvCxnSpPr>
          <p:nvPr/>
        </p:nvCxnSpPr>
        <p:spPr>
          <a:xfrm flipH="1">
            <a:off x="5176008" y="1181129"/>
            <a:ext cx="1759308" cy="219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591663-3863-41E8-61E8-C06EA8235024}"/>
              </a:ext>
            </a:extLst>
          </p:cNvPr>
          <p:cNvSpPr txBox="1"/>
          <p:nvPr/>
        </p:nvSpPr>
        <p:spPr>
          <a:xfrm>
            <a:off x="2205971" y="5301626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Accuracy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57A02E-692A-8E62-5824-57D681BB6520}"/>
              </a:ext>
            </a:extLst>
          </p:cNvPr>
          <p:cNvCxnSpPr>
            <a:cxnSpLocks/>
          </p:cNvCxnSpPr>
          <p:nvPr/>
        </p:nvCxnSpPr>
        <p:spPr>
          <a:xfrm>
            <a:off x="3707935" y="5587674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73B00E-FE31-404C-A7E4-74303C965E61}"/>
              </a:ext>
            </a:extLst>
          </p:cNvPr>
          <p:cNvSpPr txBox="1"/>
          <p:nvPr/>
        </p:nvSpPr>
        <p:spPr>
          <a:xfrm>
            <a:off x="2205971" y="5805895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Accuracy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0609B3-64C8-EFE3-754D-742C13A79DE9}"/>
              </a:ext>
            </a:extLst>
          </p:cNvPr>
          <p:cNvCxnSpPr>
            <a:cxnSpLocks/>
          </p:cNvCxnSpPr>
          <p:nvPr/>
        </p:nvCxnSpPr>
        <p:spPr>
          <a:xfrm>
            <a:off x="3707935" y="6091943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170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6512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LeNet</a:t>
            </a:r>
            <a:r>
              <a:rPr lang="en-US" dirty="0"/>
              <a:t> prediction after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CCF1B-4E01-126E-F5D8-39ED03E6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712" y="2169472"/>
            <a:ext cx="7529751" cy="3409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EFAAE-7D67-1D42-34F4-A4D6AFCDF1A7}"/>
              </a:ext>
            </a:extLst>
          </p:cNvPr>
          <p:cNvSpPr txBox="1"/>
          <p:nvPr/>
        </p:nvSpPr>
        <p:spPr>
          <a:xfrm>
            <a:off x="5532987" y="1640959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31DBF1-6B51-D5A7-90F1-AB4B0E0B7AF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209563" y="1825625"/>
            <a:ext cx="323424" cy="373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501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6512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LeNet</a:t>
            </a:r>
            <a:r>
              <a:rPr lang="en-US" dirty="0"/>
              <a:t> prediction after training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CB4764-5882-C174-C563-CD24D816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55" y="2129870"/>
            <a:ext cx="8316486" cy="3353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D9804B-819C-9D35-2DB3-58CEB0179E3C}"/>
              </a:ext>
            </a:extLst>
          </p:cNvPr>
          <p:cNvSpPr txBox="1"/>
          <p:nvPr/>
        </p:nvSpPr>
        <p:spPr>
          <a:xfrm>
            <a:off x="5313350" y="1775291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17439E-B52E-901C-FBAF-B3F8279E8660}"/>
              </a:ext>
            </a:extLst>
          </p:cNvPr>
          <p:cNvCxnSpPr>
            <a:cxnSpLocks/>
          </p:cNvCxnSpPr>
          <p:nvPr/>
        </p:nvCxnSpPr>
        <p:spPr>
          <a:xfrm flipH="1">
            <a:off x="5234730" y="2005059"/>
            <a:ext cx="157240" cy="226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DAD9C-0EEB-325B-1B92-57EB8F2B7A5D}"/>
              </a:ext>
            </a:extLst>
          </p:cNvPr>
          <p:cNvSpPr/>
          <p:nvPr/>
        </p:nvSpPr>
        <p:spPr>
          <a:xfrm>
            <a:off x="4394514" y="4393175"/>
            <a:ext cx="7537527" cy="226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8D09BF-931B-2C67-3EEB-83767823E92F}"/>
              </a:ext>
            </a:extLst>
          </p:cNvPr>
          <p:cNvSpPr txBox="1"/>
          <p:nvPr/>
        </p:nvSpPr>
        <p:spPr>
          <a:xfrm>
            <a:off x="1975980" y="3893606"/>
            <a:ext cx="150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AI model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440191-2387-3A00-9DF0-BAD850C1B123}"/>
              </a:ext>
            </a:extLst>
          </p:cNvPr>
          <p:cNvCxnSpPr>
            <a:cxnSpLocks/>
          </p:cNvCxnSpPr>
          <p:nvPr/>
        </p:nvCxnSpPr>
        <p:spPr>
          <a:xfrm>
            <a:off x="3473043" y="4426731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18587E9-8D07-0AA6-5978-D4A43A00E3D9}"/>
              </a:ext>
            </a:extLst>
          </p:cNvPr>
          <p:cNvSpPr/>
          <p:nvPr/>
        </p:nvSpPr>
        <p:spPr>
          <a:xfrm>
            <a:off x="4394514" y="4643697"/>
            <a:ext cx="7537527" cy="780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A118-7CB5-7FA8-F9FB-B43DEF3226E0}"/>
              </a:ext>
            </a:extLst>
          </p:cNvPr>
          <p:cNvSpPr txBox="1"/>
          <p:nvPr/>
        </p:nvSpPr>
        <p:spPr>
          <a:xfrm>
            <a:off x="1982599" y="4960173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EDB273-A31E-79A3-F6B4-27FCBA1F4552}"/>
              </a:ext>
            </a:extLst>
          </p:cNvPr>
          <p:cNvCxnSpPr>
            <a:cxnSpLocks/>
          </p:cNvCxnSpPr>
          <p:nvPr/>
        </p:nvCxnSpPr>
        <p:spPr>
          <a:xfrm>
            <a:off x="3473043" y="5186269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0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Mosaicking</a:t>
            </a:r>
            <a:r>
              <a:rPr lang="en-US" dirty="0"/>
              <a:t>: A process of combining multiple photos into one, big photo</a:t>
            </a:r>
          </a:p>
          <a:p>
            <a:pPr lvl="1"/>
            <a:r>
              <a:rPr lang="en-US" dirty="0"/>
              <a:t>Check the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4E6B7-A38F-996C-B205-F9285A41D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66" y="3342999"/>
            <a:ext cx="745911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1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D4E76DB-1AC9-8C9D-FE08-A9F85EC02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18"/>
          <a:stretch/>
        </p:blipFill>
        <p:spPr>
          <a:xfrm>
            <a:off x="4923585" y="1517554"/>
            <a:ext cx="4761502" cy="51795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9614"/>
            <a:ext cx="10515600" cy="531681"/>
          </a:xfrm>
        </p:spPr>
        <p:txBody>
          <a:bodyPr>
            <a:normAutofit/>
          </a:bodyPr>
          <a:lstStyle/>
          <a:p>
            <a:r>
              <a:rPr lang="en-US" dirty="0"/>
              <a:t>Check python version and Installing python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EE5B8-B1D0-EEBC-31FF-0F0FFC57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39" y="1517555"/>
            <a:ext cx="2640538" cy="51015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80F0C-839A-A6C0-1C42-F3724E250753}"/>
              </a:ext>
            </a:extLst>
          </p:cNvPr>
          <p:cNvSpPr/>
          <p:nvPr/>
        </p:nvSpPr>
        <p:spPr>
          <a:xfrm>
            <a:off x="838200" y="2055303"/>
            <a:ext cx="2861345" cy="704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9DB99-3CAB-67F6-B553-EAF5870E603F}"/>
              </a:ext>
            </a:extLst>
          </p:cNvPr>
          <p:cNvSpPr txBox="1"/>
          <p:nvPr/>
        </p:nvSpPr>
        <p:spPr>
          <a:xfrm>
            <a:off x="3699545" y="151755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click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194FB0-830D-FD52-5F07-B3E31C89B93E}"/>
              </a:ext>
            </a:extLst>
          </p:cNvPr>
          <p:cNvCxnSpPr>
            <a:cxnSpLocks/>
          </p:cNvCxnSpPr>
          <p:nvPr/>
        </p:nvCxnSpPr>
        <p:spPr>
          <a:xfrm flipH="1">
            <a:off x="3719016" y="1837189"/>
            <a:ext cx="198643" cy="218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7F305-CA2A-2BE5-F446-E4A164BA77D4}"/>
              </a:ext>
            </a:extLst>
          </p:cNvPr>
          <p:cNvSpPr/>
          <p:nvPr/>
        </p:nvSpPr>
        <p:spPr>
          <a:xfrm>
            <a:off x="838200" y="6233020"/>
            <a:ext cx="2861345" cy="4640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C9D45-A393-05FF-AE76-9CCC40136ED4}"/>
              </a:ext>
            </a:extLst>
          </p:cNvPr>
          <p:cNvSpPr txBox="1"/>
          <p:nvPr/>
        </p:nvSpPr>
        <p:spPr>
          <a:xfrm>
            <a:off x="3707768" y="548618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type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C19AB6-3F92-0626-763B-F7FD09B55C06}"/>
              </a:ext>
            </a:extLst>
          </p:cNvPr>
          <p:cNvCxnSpPr>
            <a:cxnSpLocks/>
          </p:cNvCxnSpPr>
          <p:nvPr/>
        </p:nvCxnSpPr>
        <p:spPr>
          <a:xfrm flipH="1">
            <a:off x="3701288" y="5855516"/>
            <a:ext cx="216371" cy="267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D9698B1-F79C-A628-4797-01EF89AC98D6}"/>
              </a:ext>
            </a:extLst>
          </p:cNvPr>
          <p:cNvSpPr/>
          <p:nvPr/>
        </p:nvSpPr>
        <p:spPr>
          <a:xfrm>
            <a:off x="7810150" y="1886887"/>
            <a:ext cx="142613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CD9D03-418A-4E57-D148-2C02E29133D2}"/>
              </a:ext>
            </a:extLst>
          </p:cNvPr>
          <p:cNvSpPr txBox="1"/>
          <p:nvPr/>
        </p:nvSpPr>
        <p:spPr>
          <a:xfrm>
            <a:off x="9953716" y="168032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type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89BF4B-D094-333B-269D-9D98AE7B876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9236280" y="1864994"/>
            <a:ext cx="717436" cy="2065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9117DBE-055D-36B2-13F2-05709513C5BF}"/>
              </a:ext>
            </a:extLst>
          </p:cNvPr>
          <p:cNvSpPr/>
          <p:nvPr/>
        </p:nvSpPr>
        <p:spPr>
          <a:xfrm>
            <a:off x="4823083" y="2071553"/>
            <a:ext cx="1426130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63CE5F-99BB-F5D0-0511-D01AC0D5E98E}"/>
              </a:ext>
            </a:extLst>
          </p:cNvPr>
          <p:cNvSpPr txBox="1"/>
          <p:nvPr/>
        </p:nvSpPr>
        <p:spPr>
          <a:xfrm>
            <a:off x="9927615" y="2298164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result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50116C-413F-60AC-E343-B1D422431335}"/>
              </a:ext>
            </a:extLst>
          </p:cNvPr>
          <p:cNvCxnSpPr>
            <a:cxnSpLocks/>
            <a:stCxn id="29" idx="1"/>
            <a:endCxn id="28" idx="3"/>
          </p:cNvCxnSpPr>
          <p:nvPr/>
        </p:nvCxnSpPr>
        <p:spPr>
          <a:xfrm flipH="1" flipV="1">
            <a:off x="6249213" y="2256219"/>
            <a:ext cx="3678402" cy="226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417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Open </a:t>
            </a:r>
            <a:r>
              <a:rPr lang="en-US" dirty="0" err="1"/>
              <a:t>Agisoft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72950-1631-1BAB-A799-3E1BBCA2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68" y="2957826"/>
            <a:ext cx="1926123" cy="36693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81A3A0-D312-61CB-FE50-BC419959AE06}"/>
              </a:ext>
            </a:extLst>
          </p:cNvPr>
          <p:cNvSpPr/>
          <p:nvPr/>
        </p:nvSpPr>
        <p:spPr>
          <a:xfrm>
            <a:off x="838201" y="3274957"/>
            <a:ext cx="2229478" cy="7046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8D45E-3375-3CBA-47C3-0CEBF7C71CC8}"/>
              </a:ext>
            </a:extLst>
          </p:cNvPr>
          <p:cNvSpPr txBox="1"/>
          <p:nvPr/>
        </p:nvSpPr>
        <p:spPr>
          <a:xfrm>
            <a:off x="3067678" y="268611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click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39D94C-47A9-20E7-F745-8BBA18523385}"/>
              </a:ext>
            </a:extLst>
          </p:cNvPr>
          <p:cNvCxnSpPr>
            <a:cxnSpLocks/>
          </p:cNvCxnSpPr>
          <p:nvPr/>
        </p:nvCxnSpPr>
        <p:spPr>
          <a:xfrm flipH="1">
            <a:off x="3087149" y="3005749"/>
            <a:ext cx="198643" cy="218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6170F5-974A-BC9C-7A9E-4903826F8E93}"/>
              </a:ext>
            </a:extLst>
          </p:cNvPr>
          <p:cNvSpPr/>
          <p:nvPr/>
        </p:nvSpPr>
        <p:spPr>
          <a:xfrm>
            <a:off x="838200" y="6311900"/>
            <a:ext cx="2282505" cy="385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1ADD41-D264-0078-15A2-4DCABEDD50C6}"/>
              </a:ext>
            </a:extLst>
          </p:cNvPr>
          <p:cNvSpPr txBox="1"/>
          <p:nvPr/>
        </p:nvSpPr>
        <p:spPr>
          <a:xfrm>
            <a:off x="3074158" y="558812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C05801-B461-D5D6-36BA-544F0E5AD289}"/>
              </a:ext>
            </a:extLst>
          </p:cNvPr>
          <p:cNvCxnSpPr>
            <a:cxnSpLocks/>
          </p:cNvCxnSpPr>
          <p:nvPr/>
        </p:nvCxnSpPr>
        <p:spPr>
          <a:xfrm flipH="1">
            <a:off x="3067678" y="5957453"/>
            <a:ext cx="216371" cy="267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3DF65-18EC-31F4-1A6B-729F90A2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70" y="1279683"/>
            <a:ext cx="6211717" cy="50498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DAE21A-3969-FFC7-6905-359C31AA4BBF}"/>
              </a:ext>
            </a:extLst>
          </p:cNvPr>
          <p:cNvSpPr/>
          <p:nvPr/>
        </p:nvSpPr>
        <p:spPr>
          <a:xfrm>
            <a:off x="5307169" y="2273417"/>
            <a:ext cx="1596970" cy="412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C87DC-3743-57FE-117D-F3AFA4A610FC}"/>
              </a:ext>
            </a:extLst>
          </p:cNvPr>
          <p:cNvSpPr txBox="1"/>
          <p:nvPr/>
        </p:nvSpPr>
        <p:spPr>
          <a:xfrm>
            <a:off x="4311406" y="309029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click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AB6A86-5256-2D3F-CC57-2F5368E84BF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142083" y="2872817"/>
            <a:ext cx="226871" cy="402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523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93490" cy="4351338"/>
          </a:xfrm>
        </p:spPr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Save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EC3F26-04D8-3BBB-30D7-90A2751C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057" y="1410761"/>
            <a:ext cx="8121730" cy="45034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71A07F-A13C-A407-4FE6-94D5DA59EE49}"/>
              </a:ext>
            </a:extLst>
          </p:cNvPr>
          <p:cNvSpPr/>
          <p:nvPr/>
        </p:nvSpPr>
        <p:spPr>
          <a:xfrm>
            <a:off x="9991288" y="5565280"/>
            <a:ext cx="813340" cy="3092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02EEFF-9B96-FA2F-A1B5-19670301CE72}"/>
              </a:ext>
            </a:extLst>
          </p:cNvPr>
          <p:cNvSpPr txBox="1"/>
          <p:nvPr/>
        </p:nvSpPr>
        <p:spPr>
          <a:xfrm>
            <a:off x="10620980" y="489259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click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3F031E-244D-A987-BFFF-FF627A82CCE6}"/>
              </a:ext>
            </a:extLst>
          </p:cNvPr>
          <p:cNvCxnSpPr>
            <a:cxnSpLocks/>
          </p:cNvCxnSpPr>
          <p:nvPr/>
        </p:nvCxnSpPr>
        <p:spPr>
          <a:xfrm flipH="1">
            <a:off x="10640451" y="5212229"/>
            <a:ext cx="198643" cy="218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5CAE15D-C00F-B062-F762-69CBE9F01D41}"/>
              </a:ext>
            </a:extLst>
          </p:cNvPr>
          <p:cNvSpPr/>
          <p:nvPr/>
        </p:nvSpPr>
        <p:spPr>
          <a:xfrm>
            <a:off x="4642200" y="4956175"/>
            <a:ext cx="2282505" cy="3851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9D42B5-6915-9341-D2C6-EC291057BC55}"/>
              </a:ext>
            </a:extLst>
          </p:cNvPr>
          <p:cNvSpPr txBox="1"/>
          <p:nvPr/>
        </p:nvSpPr>
        <p:spPr>
          <a:xfrm>
            <a:off x="6119131" y="414823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type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627BEA8-D801-905B-AC5C-9A13FA6249FF}"/>
              </a:ext>
            </a:extLst>
          </p:cNvPr>
          <p:cNvCxnSpPr>
            <a:cxnSpLocks/>
          </p:cNvCxnSpPr>
          <p:nvPr/>
        </p:nvCxnSpPr>
        <p:spPr>
          <a:xfrm flipH="1">
            <a:off x="6112651" y="4517567"/>
            <a:ext cx="216371" cy="267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513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Load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9F4B9-CE8E-28FB-6068-0EE61DE3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67" y="2852256"/>
            <a:ext cx="2988703" cy="3561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B538E6-B064-10A8-B790-F895F1EEB73E}"/>
              </a:ext>
            </a:extLst>
          </p:cNvPr>
          <p:cNvSpPr/>
          <p:nvPr/>
        </p:nvSpPr>
        <p:spPr>
          <a:xfrm>
            <a:off x="2487565" y="3347207"/>
            <a:ext cx="1596970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227DE-3CD3-8AFB-4D2A-88D93F6ADBD7}"/>
              </a:ext>
            </a:extLst>
          </p:cNvPr>
          <p:cNvSpPr txBox="1"/>
          <p:nvPr/>
        </p:nvSpPr>
        <p:spPr>
          <a:xfrm>
            <a:off x="3762378" y="218563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3D1B9E-D696-9773-8898-F33C532EEC1B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847229" y="2554971"/>
            <a:ext cx="330488" cy="741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455BA6-7DDB-51C4-E819-8D02E11F6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86" y="1690688"/>
            <a:ext cx="6479061" cy="41675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F7949B4-6DF4-83BC-050F-178E7AE591FF}"/>
              </a:ext>
            </a:extLst>
          </p:cNvPr>
          <p:cNvSpPr/>
          <p:nvPr/>
        </p:nvSpPr>
        <p:spPr>
          <a:xfrm>
            <a:off x="7186747" y="2298582"/>
            <a:ext cx="4402400" cy="30032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3A4E2-9B39-53BD-F5BE-F33AF578D5E2}"/>
              </a:ext>
            </a:extLst>
          </p:cNvPr>
          <p:cNvSpPr txBox="1"/>
          <p:nvPr/>
        </p:nvSpPr>
        <p:spPr>
          <a:xfrm>
            <a:off x="9411883" y="113741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select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6305D0-F227-5696-789A-6C56605FA38C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9496734" y="1506750"/>
            <a:ext cx="400218" cy="741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6E3AB0-EE21-8C6B-EE5F-A84C009F6DF6}"/>
              </a:ext>
            </a:extLst>
          </p:cNvPr>
          <p:cNvSpPr txBox="1"/>
          <p:nvPr/>
        </p:nvSpPr>
        <p:spPr>
          <a:xfrm>
            <a:off x="8441746" y="596188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click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6EED7D-DC4D-4B3D-B00B-A2B51BED8329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9272423" y="5673454"/>
            <a:ext cx="836311" cy="473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737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Align photos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83BD0-A7B4-0FF9-136E-F476B6123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23" y="2883012"/>
            <a:ext cx="3412181" cy="36098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E96EC1-79A5-9A7A-E956-0EE911EA08DB}"/>
              </a:ext>
            </a:extLst>
          </p:cNvPr>
          <p:cNvSpPr/>
          <p:nvPr/>
        </p:nvSpPr>
        <p:spPr>
          <a:xfrm>
            <a:off x="2605011" y="3959604"/>
            <a:ext cx="1596970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5F3E8-061D-08DF-912E-DC2B28DDFFB9}"/>
              </a:ext>
            </a:extLst>
          </p:cNvPr>
          <p:cNvSpPr txBox="1"/>
          <p:nvPr/>
        </p:nvSpPr>
        <p:spPr>
          <a:xfrm>
            <a:off x="3879824" y="279803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5AF8C2-644D-9060-CB31-A6B6473CC6D9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964675" y="3167368"/>
            <a:ext cx="330488" cy="741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37C283A-B228-B1B5-B2C7-6A6891F1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148" y="182979"/>
            <a:ext cx="3848637" cy="25054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6537F5-FD11-8BCB-C3A0-1C7C96DFAB19}"/>
              </a:ext>
            </a:extLst>
          </p:cNvPr>
          <p:cNvSpPr/>
          <p:nvPr/>
        </p:nvSpPr>
        <p:spPr>
          <a:xfrm>
            <a:off x="7894794" y="2193708"/>
            <a:ext cx="830677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118A4-DFB6-C7DE-51DA-4C4434D72C22}"/>
              </a:ext>
            </a:extLst>
          </p:cNvPr>
          <p:cNvSpPr txBox="1"/>
          <p:nvPr/>
        </p:nvSpPr>
        <p:spPr>
          <a:xfrm>
            <a:off x="5613141" y="20957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click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2F92F9-7DD4-17A3-525B-A85EE945B1B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443818" y="2280366"/>
            <a:ext cx="1332776" cy="6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94993E7-E1B9-5866-3C2C-2834A3252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544" y="3323058"/>
            <a:ext cx="4075490" cy="272976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C589F92-9289-8FD4-8207-BBB0D2FE7837}"/>
              </a:ext>
            </a:extLst>
          </p:cNvPr>
          <p:cNvSpPr/>
          <p:nvPr/>
        </p:nvSpPr>
        <p:spPr>
          <a:xfrm>
            <a:off x="5999529" y="3131859"/>
            <a:ext cx="4931325" cy="32297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AFC1DC-F617-4D20-9E8B-6E04E63A8EA8}"/>
              </a:ext>
            </a:extLst>
          </p:cNvPr>
          <p:cNvSpPr txBox="1"/>
          <p:nvPr/>
        </p:nvSpPr>
        <p:spPr>
          <a:xfrm>
            <a:off x="10930854" y="5992297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result</a:t>
            </a:r>
          </a:p>
        </p:txBody>
      </p:sp>
    </p:spTree>
    <p:extLst>
      <p:ext uri="{BB962C8B-B14F-4D97-AF65-F5344CB8AC3E}">
        <p14:creationId xmlns:p14="http://schemas.microsoft.com/office/powerpoint/2010/main" val="422961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Build dense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187C7-6A30-B399-A7AE-BA88EB70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65" y="2680704"/>
            <a:ext cx="3067478" cy="3962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9A4BC-D1A7-7AEB-BDE8-7646BDBD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1037"/>
            <a:ext cx="3362794" cy="1505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70AC82-A5E2-E3E7-094F-74699E8CB2FC}"/>
              </a:ext>
            </a:extLst>
          </p:cNvPr>
          <p:cNvSpPr/>
          <p:nvPr/>
        </p:nvSpPr>
        <p:spPr>
          <a:xfrm>
            <a:off x="2537118" y="4152550"/>
            <a:ext cx="1596970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B2A31-5656-ADF0-B777-13863AB0B752}"/>
              </a:ext>
            </a:extLst>
          </p:cNvPr>
          <p:cNvSpPr txBox="1"/>
          <p:nvPr/>
        </p:nvSpPr>
        <p:spPr>
          <a:xfrm>
            <a:off x="4013267" y="25207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782A3-D88B-0130-0302-1A0A14D8210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875714" y="2890116"/>
            <a:ext cx="552892" cy="1077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5B7FDDF-CD28-3EB6-E630-86EA5BD22772}"/>
              </a:ext>
            </a:extLst>
          </p:cNvPr>
          <p:cNvSpPr/>
          <p:nvPr/>
        </p:nvSpPr>
        <p:spPr>
          <a:xfrm>
            <a:off x="6955227" y="1847218"/>
            <a:ext cx="830677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AC1974-A18A-621B-BBAA-DC4FFEB2DDEF}"/>
              </a:ext>
            </a:extLst>
          </p:cNvPr>
          <p:cNvSpPr txBox="1"/>
          <p:nvPr/>
        </p:nvSpPr>
        <p:spPr>
          <a:xfrm>
            <a:off x="4673574" y="174921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click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6668BB-AAF7-B6BD-82D8-40CE4498C3A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504251" y="1933876"/>
            <a:ext cx="1332776" cy="6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52DB431-7AED-FF83-096A-E5DF33174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380" y="2439209"/>
            <a:ext cx="4204448" cy="42044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884B5F-1DE0-42BC-78D3-600D73F89920}"/>
              </a:ext>
            </a:extLst>
          </p:cNvPr>
          <p:cNvSpPr/>
          <p:nvPr/>
        </p:nvSpPr>
        <p:spPr>
          <a:xfrm>
            <a:off x="7370565" y="6398344"/>
            <a:ext cx="1345596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000EE-1F70-F465-BD67-1C05F3711318}"/>
              </a:ext>
            </a:extLst>
          </p:cNvPr>
          <p:cNvSpPr txBox="1"/>
          <p:nvPr/>
        </p:nvSpPr>
        <p:spPr>
          <a:xfrm>
            <a:off x="5968232" y="630033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click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206510-D7DF-6DD8-7510-B033778064A3}"/>
              </a:ext>
            </a:extLst>
          </p:cNvPr>
          <p:cNvCxnSpPr>
            <a:cxnSpLocks/>
          </p:cNvCxnSpPr>
          <p:nvPr/>
        </p:nvCxnSpPr>
        <p:spPr>
          <a:xfrm>
            <a:off x="6750266" y="6491849"/>
            <a:ext cx="5020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986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83172" cy="4351338"/>
          </a:xfrm>
        </p:spPr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Build dense cloud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3BA3FDA-DE95-911F-B829-0E1ECE696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87" y="1615901"/>
            <a:ext cx="6945102" cy="46470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E93555-A7CB-EB27-FB54-3AB56EF28BA6}"/>
              </a:ext>
            </a:extLst>
          </p:cNvPr>
          <p:cNvSpPr txBox="1"/>
          <p:nvPr/>
        </p:nvSpPr>
        <p:spPr>
          <a:xfrm>
            <a:off x="10930854" y="5992297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117553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83172" cy="4351338"/>
          </a:xfrm>
        </p:spPr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Build mesh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CCB8E-93A5-2891-FDCF-95BA79D1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46" y="2776756"/>
            <a:ext cx="2885242" cy="3716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6D889-9ADE-1F45-2CE1-07B34F23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08" y="80100"/>
            <a:ext cx="2976622" cy="20810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C49825-DC7F-A708-DC7C-D032B66A0D62}"/>
              </a:ext>
            </a:extLst>
          </p:cNvPr>
          <p:cNvSpPr/>
          <p:nvPr/>
        </p:nvSpPr>
        <p:spPr>
          <a:xfrm>
            <a:off x="2750018" y="4408522"/>
            <a:ext cx="1596970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A167B-8FEB-CD43-327C-E8209A8C0E82}"/>
              </a:ext>
            </a:extLst>
          </p:cNvPr>
          <p:cNvSpPr txBox="1"/>
          <p:nvPr/>
        </p:nvSpPr>
        <p:spPr>
          <a:xfrm>
            <a:off x="4226167" y="277675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952A52-CA9C-5119-940F-08FAABA09A7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088614" y="3146088"/>
            <a:ext cx="552892" cy="1077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C576DD8-987E-6B35-19D7-D4EAE3A78594}"/>
              </a:ext>
            </a:extLst>
          </p:cNvPr>
          <p:cNvSpPr/>
          <p:nvPr/>
        </p:nvSpPr>
        <p:spPr>
          <a:xfrm>
            <a:off x="6696655" y="1824248"/>
            <a:ext cx="830677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FEB38-3E02-BF21-076E-9E61E38E28AB}"/>
              </a:ext>
            </a:extLst>
          </p:cNvPr>
          <p:cNvSpPr txBox="1"/>
          <p:nvPr/>
        </p:nvSpPr>
        <p:spPr>
          <a:xfrm>
            <a:off x="4415002" y="172624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click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4D640-9557-314C-3A62-EE23A3D9077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245679" y="1910906"/>
            <a:ext cx="1332776" cy="6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224EBA7-A326-4B61-E945-87C7453E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08" y="2291115"/>
            <a:ext cx="4114726" cy="41190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89E296-F8D5-13F9-C841-C5093060E361}"/>
              </a:ext>
            </a:extLst>
          </p:cNvPr>
          <p:cNvSpPr/>
          <p:nvPr/>
        </p:nvSpPr>
        <p:spPr>
          <a:xfrm>
            <a:off x="6002682" y="6200229"/>
            <a:ext cx="1345596" cy="271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34CA2-1728-4C5F-D369-B6958543B2DE}"/>
              </a:ext>
            </a:extLst>
          </p:cNvPr>
          <p:cNvSpPr txBox="1"/>
          <p:nvPr/>
        </p:nvSpPr>
        <p:spPr>
          <a:xfrm>
            <a:off x="4600349" y="610222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click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BEEFFF-775D-ED85-6301-DC8445FB9FF7}"/>
              </a:ext>
            </a:extLst>
          </p:cNvPr>
          <p:cNvCxnSpPr>
            <a:cxnSpLocks/>
          </p:cNvCxnSpPr>
          <p:nvPr/>
        </p:nvCxnSpPr>
        <p:spPr>
          <a:xfrm>
            <a:off x="5382383" y="6293734"/>
            <a:ext cx="5020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948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83172" cy="4351338"/>
          </a:xfrm>
        </p:spPr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Build mesh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93555-A7CB-EB27-FB54-3AB56EF28BA6}"/>
              </a:ext>
            </a:extLst>
          </p:cNvPr>
          <p:cNvSpPr txBox="1"/>
          <p:nvPr/>
        </p:nvSpPr>
        <p:spPr>
          <a:xfrm>
            <a:off x="10930854" y="5992297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E247B-44BA-DD0B-2D19-B44737E9F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372" y="1512581"/>
            <a:ext cx="7432976" cy="495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2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83172" cy="4351338"/>
          </a:xfrm>
        </p:spPr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Build mesh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CCB8E-93A5-2891-FDCF-95BA79D13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46" y="2776756"/>
            <a:ext cx="2885242" cy="3716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6D889-9ADE-1F45-2CE1-07B34F23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008" y="80100"/>
            <a:ext cx="2976622" cy="20810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C49825-DC7F-A708-DC7C-D032B66A0D62}"/>
              </a:ext>
            </a:extLst>
          </p:cNvPr>
          <p:cNvSpPr/>
          <p:nvPr/>
        </p:nvSpPr>
        <p:spPr>
          <a:xfrm>
            <a:off x="2750018" y="4408522"/>
            <a:ext cx="1596970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A167B-8FEB-CD43-327C-E8209A8C0E82}"/>
              </a:ext>
            </a:extLst>
          </p:cNvPr>
          <p:cNvSpPr txBox="1"/>
          <p:nvPr/>
        </p:nvSpPr>
        <p:spPr>
          <a:xfrm>
            <a:off x="4226167" y="277675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952A52-CA9C-5119-940F-08FAABA09A7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088614" y="3146088"/>
            <a:ext cx="552892" cy="1077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C576DD8-987E-6B35-19D7-D4EAE3A78594}"/>
              </a:ext>
            </a:extLst>
          </p:cNvPr>
          <p:cNvSpPr/>
          <p:nvPr/>
        </p:nvSpPr>
        <p:spPr>
          <a:xfrm>
            <a:off x="6696655" y="1824248"/>
            <a:ext cx="830677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FEB38-3E02-BF21-076E-9E61E38E28AB}"/>
              </a:ext>
            </a:extLst>
          </p:cNvPr>
          <p:cNvSpPr txBox="1"/>
          <p:nvPr/>
        </p:nvSpPr>
        <p:spPr>
          <a:xfrm>
            <a:off x="4415002" y="172624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click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4D640-9557-314C-3A62-EE23A3D9077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245679" y="1910906"/>
            <a:ext cx="1332776" cy="6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224EBA7-A326-4B61-E945-87C7453E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008" y="2291115"/>
            <a:ext cx="4114726" cy="41190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989E296-F8D5-13F9-C841-C5093060E361}"/>
              </a:ext>
            </a:extLst>
          </p:cNvPr>
          <p:cNvSpPr/>
          <p:nvPr/>
        </p:nvSpPr>
        <p:spPr>
          <a:xfrm>
            <a:off x="6002682" y="6200229"/>
            <a:ext cx="1345596" cy="271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634CA2-1728-4C5F-D369-B6958543B2DE}"/>
              </a:ext>
            </a:extLst>
          </p:cNvPr>
          <p:cNvSpPr txBox="1"/>
          <p:nvPr/>
        </p:nvSpPr>
        <p:spPr>
          <a:xfrm>
            <a:off x="4600349" y="610222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click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BEEFFF-775D-ED85-6301-DC8445FB9FF7}"/>
              </a:ext>
            </a:extLst>
          </p:cNvPr>
          <p:cNvCxnSpPr>
            <a:cxnSpLocks/>
          </p:cNvCxnSpPr>
          <p:nvPr/>
        </p:nvCxnSpPr>
        <p:spPr>
          <a:xfrm>
            <a:off x="5382383" y="6293734"/>
            <a:ext cx="50209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118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3B4069D-D001-9082-32F4-52D22CD3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01" y="365125"/>
            <a:ext cx="3629532" cy="6077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872E5-C5A1-B5BF-B030-3AB0BF608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43" y="2961422"/>
            <a:ext cx="2804227" cy="3414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190493" cy="4351338"/>
          </a:xfrm>
        </p:spPr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Build </a:t>
            </a:r>
            <a:r>
              <a:rPr lang="en-US" dirty="0" err="1"/>
              <a:t>orthomosaic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C49825-DC7F-A708-DC7C-D032B66A0D62}"/>
              </a:ext>
            </a:extLst>
          </p:cNvPr>
          <p:cNvSpPr/>
          <p:nvPr/>
        </p:nvSpPr>
        <p:spPr>
          <a:xfrm>
            <a:off x="2293523" y="5280977"/>
            <a:ext cx="1596970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A167B-8FEB-CD43-327C-E8209A8C0E82}"/>
              </a:ext>
            </a:extLst>
          </p:cNvPr>
          <p:cNvSpPr txBox="1"/>
          <p:nvPr/>
        </p:nvSpPr>
        <p:spPr>
          <a:xfrm>
            <a:off x="4052727" y="364921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952A52-CA9C-5119-940F-08FAABA09A7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915174" y="4018543"/>
            <a:ext cx="552892" cy="1077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C576DD8-987E-6B35-19D7-D4EAE3A78594}"/>
              </a:ext>
            </a:extLst>
          </p:cNvPr>
          <p:cNvSpPr/>
          <p:nvPr/>
        </p:nvSpPr>
        <p:spPr>
          <a:xfrm>
            <a:off x="7754253" y="6120984"/>
            <a:ext cx="830677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FEB38-3E02-BF21-076E-9E61E38E28AB}"/>
              </a:ext>
            </a:extLst>
          </p:cNvPr>
          <p:cNvSpPr txBox="1"/>
          <p:nvPr/>
        </p:nvSpPr>
        <p:spPr>
          <a:xfrm>
            <a:off x="5472600" y="602297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click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84D640-9557-314C-3A62-EE23A3D9077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303277" y="6207642"/>
            <a:ext cx="1332776" cy="6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50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1957"/>
            <a:ext cx="10515600" cy="481347"/>
          </a:xfrm>
        </p:spPr>
        <p:txBody>
          <a:bodyPr>
            <a:normAutofit/>
          </a:bodyPr>
          <a:lstStyle/>
          <a:p>
            <a:r>
              <a:rPr lang="en-US" dirty="0"/>
              <a:t>Making and running python file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BC2B1D-2253-F733-6DAE-BDD69444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29" y="1816608"/>
            <a:ext cx="5349653" cy="3468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A452D-A33B-0633-5470-3CD3B34C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87" y="1816608"/>
            <a:ext cx="5239481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98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83840" cy="4351338"/>
          </a:xfrm>
        </p:spPr>
        <p:txBody>
          <a:bodyPr>
            <a:normAutofit/>
          </a:bodyPr>
          <a:lstStyle/>
          <a:p>
            <a:r>
              <a:rPr lang="en-US" dirty="0"/>
              <a:t>Mosaicking</a:t>
            </a:r>
          </a:p>
          <a:p>
            <a:pPr lvl="1"/>
            <a:r>
              <a:rPr lang="en-US" dirty="0"/>
              <a:t>Build </a:t>
            </a:r>
            <a:r>
              <a:rPr lang="en-US" dirty="0" err="1"/>
              <a:t>orthomosaic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93555-A7CB-EB27-FB54-3AB56EF28BA6}"/>
              </a:ext>
            </a:extLst>
          </p:cNvPr>
          <p:cNvSpPr txBox="1"/>
          <p:nvPr/>
        </p:nvSpPr>
        <p:spPr>
          <a:xfrm>
            <a:off x="10930854" y="5992297"/>
            <a:ext cx="7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E6CA1-E477-D09F-61E1-85FCF898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372" y="1538279"/>
            <a:ext cx="7219952" cy="4823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46767-AF8C-826A-0C5F-937BCCCD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219" y="1690688"/>
            <a:ext cx="1876687" cy="1486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EC229D-54BB-EEA6-BC59-27F88B39CD85}"/>
              </a:ext>
            </a:extLst>
          </p:cNvPr>
          <p:cNvSpPr/>
          <p:nvPr/>
        </p:nvSpPr>
        <p:spPr>
          <a:xfrm>
            <a:off x="9887604" y="2413482"/>
            <a:ext cx="1948302" cy="3187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54DDA-173E-A69A-D1AB-E7BDC63C6AA2}"/>
              </a:ext>
            </a:extLst>
          </p:cNvPr>
          <p:cNvSpPr txBox="1"/>
          <p:nvPr/>
        </p:nvSpPr>
        <p:spPr>
          <a:xfrm>
            <a:off x="11010076" y="84994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E098F8-8F71-B714-33BC-889B160BBF1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72523" y="1219272"/>
            <a:ext cx="552892" cy="10777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976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83840" cy="4351338"/>
          </a:xfrm>
        </p:spPr>
        <p:txBody>
          <a:bodyPr>
            <a:normAutofit/>
          </a:bodyPr>
          <a:lstStyle/>
          <a:p>
            <a:r>
              <a:rPr lang="en-US" dirty="0"/>
              <a:t>Diseased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9ADDB7-FFDD-C3DE-795A-89049376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53" y="2838367"/>
            <a:ext cx="1076475" cy="11812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648C83-A9A5-9A2B-89FB-06D0A4B04BFA}"/>
              </a:ext>
            </a:extLst>
          </p:cNvPr>
          <p:cNvSpPr/>
          <p:nvPr/>
        </p:nvSpPr>
        <p:spPr>
          <a:xfrm>
            <a:off x="1103208" y="2804810"/>
            <a:ext cx="1118420" cy="12148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6866FA-7264-2ABF-3174-85C82F0001B7}"/>
              </a:ext>
            </a:extLst>
          </p:cNvPr>
          <p:cNvSpPr txBox="1"/>
          <p:nvPr/>
        </p:nvSpPr>
        <p:spPr>
          <a:xfrm>
            <a:off x="1145153" y="440220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A63635-3FE7-D7BE-F138-42983E19B82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560492" y="4154568"/>
            <a:ext cx="83750" cy="247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ADA1E51-9875-2D93-7DBE-D76E67D7B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27" y="2630304"/>
            <a:ext cx="1343212" cy="177189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F0CEB5-031F-73DF-9016-8906FBFA172D}"/>
              </a:ext>
            </a:extLst>
          </p:cNvPr>
          <p:cNvSpPr/>
          <p:nvPr/>
        </p:nvSpPr>
        <p:spPr>
          <a:xfrm>
            <a:off x="3171039" y="3634787"/>
            <a:ext cx="562342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D4B0C-CEE3-EC6D-B90D-7BD6B5BD4689}"/>
              </a:ext>
            </a:extLst>
          </p:cNvPr>
          <p:cNvSpPr txBox="1"/>
          <p:nvPr/>
        </p:nvSpPr>
        <p:spPr>
          <a:xfrm>
            <a:off x="2841664" y="4386689"/>
            <a:ext cx="83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click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13EB78-1B1C-59CD-3AB0-F4CD321D15E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257003" y="4139056"/>
            <a:ext cx="83750" cy="247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8D62294-C1DA-29D8-4B89-2A72C655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175" y="313110"/>
            <a:ext cx="7326828" cy="59870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D22975-B67E-FED5-4CFE-996102C1C4A7}"/>
              </a:ext>
            </a:extLst>
          </p:cNvPr>
          <p:cNvSpPr txBox="1"/>
          <p:nvPr/>
        </p:nvSpPr>
        <p:spPr>
          <a:xfrm>
            <a:off x="4187874" y="5225588"/>
            <a:ext cx="107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diseased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F98B337-BC25-B12F-A827-5062EDD6040D}"/>
              </a:ext>
            </a:extLst>
          </p:cNvPr>
          <p:cNvCxnSpPr>
            <a:cxnSpLocks/>
          </p:cNvCxnSpPr>
          <p:nvPr/>
        </p:nvCxnSpPr>
        <p:spPr>
          <a:xfrm flipV="1">
            <a:off x="5058652" y="4278384"/>
            <a:ext cx="939476" cy="9472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54D7EE-1268-C733-2CB3-0B043F54100D}"/>
              </a:ext>
            </a:extLst>
          </p:cNvPr>
          <p:cNvCxnSpPr>
            <a:cxnSpLocks/>
          </p:cNvCxnSpPr>
          <p:nvPr/>
        </p:nvCxnSpPr>
        <p:spPr>
          <a:xfrm flipV="1">
            <a:off x="5002836" y="2630304"/>
            <a:ext cx="1807997" cy="25646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D4124F-B716-F2C6-FFFD-DCBA77841381}"/>
              </a:ext>
            </a:extLst>
          </p:cNvPr>
          <p:cNvCxnSpPr>
            <a:cxnSpLocks/>
          </p:cNvCxnSpPr>
          <p:nvPr/>
        </p:nvCxnSpPr>
        <p:spPr>
          <a:xfrm>
            <a:off x="5146814" y="5333893"/>
            <a:ext cx="2638169" cy="261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EDD3FB-1721-FD9D-4893-12A3487D0EF5}"/>
              </a:ext>
            </a:extLst>
          </p:cNvPr>
          <p:cNvCxnSpPr>
            <a:cxnSpLocks/>
          </p:cNvCxnSpPr>
          <p:nvPr/>
        </p:nvCxnSpPr>
        <p:spPr>
          <a:xfrm flipV="1">
            <a:off x="5163301" y="2521999"/>
            <a:ext cx="3802925" cy="27270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338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8D7C4-703D-8FD4-F8C3-F27A21C16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19"/>
          <a:stretch/>
        </p:blipFill>
        <p:spPr>
          <a:xfrm>
            <a:off x="1495952" y="2778644"/>
            <a:ext cx="1968701" cy="8370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E22C8A-7B2C-017A-BC52-9410D0274AF7}"/>
              </a:ext>
            </a:extLst>
          </p:cNvPr>
          <p:cNvSpPr/>
          <p:nvPr/>
        </p:nvSpPr>
        <p:spPr>
          <a:xfrm>
            <a:off x="1495952" y="2778644"/>
            <a:ext cx="2534174" cy="650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4C53D-622A-B4D4-FC7D-69B3F0828013}"/>
              </a:ext>
            </a:extLst>
          </p:cNvPr>
          <p:cNvSpPr txBox="1"/>
          <p:nvPr/>
        </p:nvSpPr>
        <p:spPr>
          <a:xfrm>
            <a:off x="3963013" y="2348306"/>
            <a:ext cx="164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type: 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b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cmd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C0690A-5504-D016-81FD-17BD7940DF3D}"/>
              </a:ext>
            </a:extLst>
          </p:cNvPr>
          <p:cNvCxnSpPr>
            <a:cxnSpLocks/>
          </p:cNvCxnSpPr>
          <p:nvPr/>
        </p:nvCxnSpPr>
        <p:spPr>
          <a:xfrm flipH="1">
            <a:off x="4126947" y="2716782"/>
            <a:ext cx="238950" cy="20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5918FD-D440-B631-A636-2797441A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83" y="4568675"/>
            <a:ext cx="3781953" cy="1286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10A6C2-95BC-6C29-0DE5-20B7AF12BF9E}"/>
              </a:ext>
            </a:extLst>
          </p:cNvPr>
          <p:cNvSpPr/>
          <p:nvPr/>
        </p:nvSpPr>
        <p:spPr>
          <a:xfrm>
            <a:off x="1216651" y="4415400"/>
            <a:ext cx="4116283" cy="1603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0441A0-1C94-795A-C2CE-381431D65683}"/>
              </a:ext>
            </a:extLst>
          </p:cNvPr>
          <p:cNvSpPr txBox="1"/>
          <p:nvPr/>
        </p:nvSpPr>
        <p:spPr>
          <a:xfrm>
            <a:off x="3967122" y="3634132"/>
            <a:ext cx="164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Terminal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opened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CD2880-C7C4-058D-DCBA-B5392888BE92}"/>
              </a:ext>
            </a:extLst>
          </p:cNvPr>
          <p:cNvCxnSpPr>
            <a:cxnSpLocks/>
          </p:cNvCxnSpPr>
          <p:nvPr/>
        </p:nvCxnSpPr>
        <p:spPr>
          <a:xfrm flipH="1">
            <a:off x="3728172" y="4146411"/>
            <a:ext cx="238950" cy="20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B40E40E-65E6-4F3D-85C0-37CA45A51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907" y="1555885"/>
            <a:ext cx="3724795" cy="11336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CE5A85-42F2-26FB-EB59-684E5AFADF70}"/>
              </a:ext>
            </a:extLst>
          </p:cNvPr>
          <p:cNvSpPr/>
          <p:nvPr/>
        </p:nvSpPr>
        <p:spPr>
          <a:xfrm>
            <a:off x="7233846" y="2228325"/>
            <a:ext cx="2178602" cy="304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44AB60-0DF3-C0B5-EBD1-69972787EC67}"/>
              </a:ext>
            </a:extLst>
          </p:cNvPr>
          <p:cNvSpPr txBox="1"/>
          <p:nvPr/>
        </p:nvSpPr>
        <p:spPr>
          <a:xfrm>
            <a:off x="6397962" y="926759"/>
            <a:ext cx="495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type: 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“python cv_segmentor_rgb.py”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B28985-E4B3-9872-38E5-1510C8DF9438}"/>
              </a:ext>
            </a:extLst>
          </p:cNvPr>
          <p:cNvCxnSpPr>
            <a:cxnSpLocks/>
          </p:cNvCxnSpPr>
          <p:nvPr/>
        </p:nvCxnSpPr>
        <p:spPr>
          <a:xfrm flipH="1">
            <a:off x="8302304" y="1296091"/>
            <a:ext cx="405468" cy="889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2A52074-2647-E044-EEFB-1545B8A22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858" y="2949312"/>
            <a:ext cx="553517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64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Making dataset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E83153-584D-57A5-8AE8-5B6030BF6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39" y="1690688"/>
            <a:ext cx="7824756" cy="48356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D480FB-E0C1-C16E-67A7-D205625830CD}"/>
              </a:ext>
            </a:extLst>
          </p:cNvPr>
          <p:cNvSpPr txBox="1"/>
          <p:nvPr/>
        </p:nvSpPr>
        <p:spPr>
          <a:xfrm>
            <a:off x="9051985" y="1682370"/>
            <a:ext cx="279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4C4C"/>
                </a:solidFill>
              </a:rPr>
              <a:t>Diseased: Press ‘d’ -&gt; click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6060CF-D18A-3182-3FAC-8B16A849996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7340367" y="1867036"/>
            <a:ext cx="1711618" cy="369332"/>
          </a:xfrm>
          <a:prstGeom prst="straightConnector1">
            <a:avLst/>
          </a:prstGeom>
          <a:ln>
            <a:solidFill>
              <a:srgbClr val="FF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54F3D7-3473-6A10-E5A5-28B9D89D7A59}"/>
              </a:ext>
            </a:extLst>
          </p:cNvPr>
          <p:cNvSpPr txBox="1"/>
          <p:nvPr/>
        </p:nvSpPr>
        <p:spPr>
          <a:xfrm>
            <a:off x="9051984" y="2022647"/>
            <a:ext cx="300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666BC"/>
                </a:solidFill>
              </a:rPr>
              <a:t>Background: Press ‘b’ -&gt; click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AA3B9A-1A66-CAA7-1B1E-1BF208F1890B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152664" y="2207313"/>
            <a:ext cx="1899320" cy="414770"/>
          </a:xfrm>
          <a:prstGeom prst="straightConnector1">
            <a:avLst/>
          </a:prstGeom>
          <a:ln>
            <a:solidFill>
              <a:srgbClr val="9666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6F7A28D-5ACC-0DF4-1DD3-D30AE74FCC35}"/>
              </a:ext>
            </a:extLst>
          </p:cNvPr>
          <p:cNvSpPr txBox="1"/>
          <p:nvPr/>
        </p:nvSpPr>
        <p:spPr>
          <a:xfrm>
            <a:off x="9051985" y="2437417"/>
            <a:ext cx="271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FF00"/>
                </a:solidFill>
              </a:rPr>
              <a:t>Healthy: Press ‘h’ -&gt; click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B8D911-4EE4-332C-C41B-B52F5228B7C5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340367" y="2622083"/>
            <a:ext cx="1711618" cy="230104"/>
          </a:xfrm>
          <a:prstGeom prst="straightConnector1">
            <a:avLst/>
          </a:prstGeom>
          <a:ln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40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Making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F7F0F-CD68-7D89-2F70-0E81E787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07" y="1690688"/>
            <a:ext cx="8101055" cy="50543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C889A7-29F6-843B-45BB-5D9F8D2A642E}"/>
              </a:ext>
            </a:extLst>
          </p:cNvPr>
          <p:cNvSpPr txBox="1"/>
          <p:nvPr/>
        </p:nvSpPr>
        <p:spPr>
          <a:xfrm>
            <a:off x="9269834" y="1706882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End result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F434FC-8B70-01C7-EF7D-1608EA695B0C}"/>
              </a:ext>
            </a:extLst>
          </p:cNvPr>
          <p:cNvSpPr txBox="1"/>
          <p:nvPr/>
        </p:nvSpPr>
        <p:spPr>
          <a:xfrm>
            <a:off x="9269834" y="2205306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Press ‘s’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3EAE42-073B-E3DE-D4D5-37A7EFF15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964" y="2879421"/>
            <a:ext cx="3283029" cy="22070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E683C0-D3B9-8DD2-8016-2E0D189D4CE4}"/>
              </a:ext>
            </a:extLst>
          </p:cNvPr>
          <p:cNvSpPr/>
          <p:nvPr/>
        </p:nvSpPr>
        <p:spPr>
          <a:xfrm>
            <a:off x="8523462" y="4412608"/>
            <a:ext cx="3489573" cy="7918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B7632E-09A0-E6AE-88AA-EB92F5995143}"/>
              </a:ext>
            </a:extLst>
          </p:cNvPr>
          <p:cNvSpPr txBox="1"/>
          <p:nvPr/>
        </p:nvSpPr>
        <p:spPr>
          <a:xfrm>
            <a:off x="9881219" y="5435457"/>
            <a:ext cx="96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result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0A73AC-2D7C-6D56-EC1D-16D5D63AB90B}"/>
              </a:ext>
            </a:extLst>
          </p:cNvPr>
          <p:cNvCxnSpPr>
            <a:cxnSpLocks/>
          </p:cNvCxnSpPr>
          <p:nvPr/>
        </p:nvCxnSpPr>
        <p:spPr>
          <a:xfrm flipH="1" flipV="1">
            <a:off x="9736456" y="5304276"/>
            <a:ext cx="144763" cy="131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5A1FAB-44D3-0C60-1F74-4BEE5BEFC526}"/>
              </a:ext>
            </a:extLst>
          </p:cNvPr>
          <p:cNvSpPr txBox="1"/>
          <p:nvPr/>
        </p:nvSpPr>
        <p:spPr>
          <a:xfrm>
            <a:off x="9881219" y="5851151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close, ctrl + c </a:t>
            </a:r>
          </a:p>
        </p:txBody>
      </p:sp>
    </p:spTree>
    <p:extLst>
      <p:ext uri="{BB962C8B-B14F-4D97-AF65-F5344CB8AC3E}">
        <p14:creationId xmlns:p14="http://schemas.microsoft.com/office/powerpoint/2010/main" val="3649934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Making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C4567-02DB-A5F6-49BF-61B80617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73" y="1843768"/>
            <a:ext cx="8014315" cy="48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90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48039-85D3-A056-63B2-B92C42146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119"/>
          <a:stretch/>
        </p:blipFill>
        <p:spPr>
          <a:xfrm>
            <a:off x="1495952" y="2778644"/>
            <a:ext cx="1968701" cy="837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8BD1E9-A3E8-331A-F33C-10A68224407F}"/>
              </a:ext>
            </a:extLst>
          </p:cNvPr>
          <p:cNvSpPr/>
          <p:nvPr/>
        </p:nvSpPr>
        <p:spPr>
          <a:xfrm>
            <a:off x="1495952" y="2778644"/>
            <a:ext cx="2534174" cy="6503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06C18-E37A-2FF2-A680-4A51757D93ED}"/>
              </a:ext>
            </a:extLst>
          </p:cNvPr>
          <p:cNvSpPr txBox="1"/>
          <p:nvPr/>
        </p:nvSpPr>
        <p:spPr>
          <a:xfrm>
            <a:off x="3963013" y="2348306"/>
            <a:ext cx="164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type: 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b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cmd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”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0DF88B-9AB6-41AB-4671-AB04F4A27EBB}"/>
              </a:ext>
            </a:extLst>
          </p:cNvPr>
          <p:cNvCxnSpPr>
            <a:cxnSpLocks/>
          </p:cNvCxnSpPr>
          <p:nvPr/>
        </p:nvCxnSpPr>
        <p:spPr>
          <a:xfrm flipH="1">
            <a:off x="4126947" y="2716782"/>
            <a:ext cx="238950" cy="20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AB7E468-8689-15FF-075F-49096FD1E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83" y="4568675"/>
            <a:ext cx="3781953" cy="12860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A9C72CA-0F51-3BC9-4A7A-9125195DA55C}"/>
              </a:ext>
            </a:extLst>
          </p:cNvPr>
          <p:cNvSpPr/>
          <p:nvPr/>
        </p:nvSpPr>
        <p:spPr>
          <a:xfrm>
            <a:off x="1216651" y="4415400"/>
            <a:ext cx="4116283" cy="16036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9BC0CC-2590-879F-C078-57FE433CBCCB}"/>
              </a:ext>
            </a:extLst>
          </p:cNvPr>
          <p:cNvSpPr txBox="1"/>
          <p:nvPr/>
        </p:nvSpPr>
        <p:spPr>
          <a:xfrm>
            <a:off x="3967122" y="3634132"/>
            <a:ext cx="164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Terminal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opened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BE46BD-AC40-5752-72C5-F3545046944A}"/>
              </a:ext>
            </a:extLst>
          </p:cNvPr>
          <p:cNvCxnSpPr>
            <a:cxnSpLocks/>
          </p:cNvCxnSpPr>
          <p:nvPr/>
        </p:nvCxnSpPr>
        <p:spPr>
          <a:xfrm flipH="1">
            <a:off x="3728172" y="4146411"/>
            <a:ext cx="238950" cy="20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66B2F8F-065F-B674-A7C9-949B12EF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767" y="1254045"/>
            <a:ext cx="3820058" cy="11431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4DB997D-7A78-C5D6-1881-8D78EF3730FB}"/>
              </a:ext>
            </a:extLst>
          </p:cNvPr>
          <p:cNvSpPr/>
          <p:nvPr/>
        </p:nvSpPr>
        <p:spPr>
          <a:xfrm>
            <a:off x="7342903" y="1935247"/>
            <a:ext cx="1107347" cy="304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F1C0A7-8E05-E418-2E86-9BE3A471C64D}"/>
              </a:ext>
            </a:extLst>
          </p:cNvPr>
          <p:cNvSpPr txBox="1"/>
          <p:nvPr/>
        </p:nvSpPr>
        <p:spPr>
          <a:xfrm>
            <a:off x="9031931" y="812077"/>
            <a:ext cx="277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type: 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b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jupyter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lab”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4569BE-AC7B-027B-EB82-E3BDEBD6E392}"/>
              </a:ext>
            </a:extLst>
          </p:cNvPr>
          <p:cNvCxnSpPr>
            <a:cxnSpLocks/>
          </p:cNvCxnSpPr>
          <p:nvPr/>
        </p:nvCxnSpPr>
        <p:spPr>
          <a:xfrm flipH="1">
            <a:off x="8341193" y="1254045"/>
            <a:ext cx="571263" cy="505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4F097C-E8FB-C3E0-569C-F94E09A1D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200" y="3217923"/>
            <a:ext cx="4592541" cy="32749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A74278-C269-6F4E-FB95-6C0555CCDBFF}"/>
              </a:ext>
            </a:extLst>
          </p:cNvPr>
          <p:cNvSpPr/>
          <p:nvPr/>
        </p:nvSpPr>
        <p:spPr>
          <a:xfrm>
            <a:off x="6392108" y="3111386"/>
            <a:ext cx="4874307" cy="35700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7C457E-98ED-953A-0006-FD89629286AD}"/>
              </a:ext>
            </a:extLst>
          </p:cNvPr>
          <p:cNvSpPr txBox="1"/>
          <p:nvPr/>
        </p:nvSpPr>
        <p:spPr>
          <a:xfrm>
            <a:off x="7974217" y="2632389"/>
            <a:ext cx="28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</a:t>
            </a:r>
            <a:r>
              <a:rPr lang="en-US" b="1" dirty="0" err="1">
                <a:solidFill>
                  <a:srgbClr val="FF0000"/>
                </a:solidFill>
              </a:rPr>
              <a:t>Jupyter</a:t>
            </a:r>
            <a:r>
              <a:rPr lang="en-US" b="1" dirty="0">
                <a:solidFill>
                  <a:srgbClr val="FF0000"/>
                </a:solidFill>
              </a:rPr>
              <a:t> opened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125CAD-4DBE-9DD1-142B-209604617C02}"/>
              </a:ext>
            </a:extLst>
          </p:cNvPr>
          <p:cNvCxnSpPr>
            <a:cxnSpLocks/>
          </p:cNvCxnSpPr>
          <p:nvPr/>
        </p:nvCxnSpPr>
        <p:spPr>
          <a:xfrm flipH="1">
            <a:off x="7777101" y="2842397"/>
            <a:ext cx="238950" cy="20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372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BCFC09B-2F58-3011-D267-8307857D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499" y="2173692"/>
            <a:ext cx="7859773" cy="3163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D9002-5660-75B0-9473-5C993B39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74" y="3035884"/>
            <a:ext cx="3378266" cy="3180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Import library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83A760-B447-374C-50CF-643F0B404430}"/>
              </a:ext>
            </a:extLst>
          </p:cNvPr>
          <p:cNvSpPr/>
          <p:nvPr/>
        </p:nvSpPr>
        <p:spPr>
          <a:xfrm>
            <a:off x="480883" y="4752290"/>
            <a:ext cx="3654889" cy="4278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0B7D7-94E0-BC80-D7FB-084F53735705}"/>
              </a:ext>
            </a:extLst>
          </p:cNvPr>
          <p:cNvSpPr txBox="1"/>
          <p:nvPr/>
        </p:nvSpPr>
        <p:spPr>
          <a:xfrm>
            <a:off x="2474137" y="6216652"/>
            <a:ext cx="237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double click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52EE9-C496-DDA6-95D9-FFEAE59CA6F8}"/>
              </a:ext>
            </a:extLst>
          </p:cNvPr>
          <p:cNvCxnSpPr>
            <a:cxnSpLocks/>
          </p:cNvCxnSpPr>
          <p:nvPr/>
        </p:nvCxnSpPr>
        <p:spPr>
          <a:xfrm flipH="1" flipV="1">
            <a:off x="2207404" y="5349240"/>
            <a:ext cx="512936" cy="860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FB83F39-DE7D-E460-159F-BB04AC0A8C7D}"/>
              </a:ext>
            </a:extLst>
          </p:cNvPr>
          <p:cNvSpPr/>
          <p:nvPr/>
        </p:nvSpPr>
        <p:spPr>
          <a:xfrm>
            <a:off x="4162889" y="2113983"/>
            <a:ext cx="7783034" cy="2594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7DF263-6791-C8CF-9E71-4F3B1E89161B}"/>
              </a:ext>
            </a:extLst>
          </p:cNvPr>
          <p:cNvSpPr txBox="1"/>
          <p:nvPr/>
        </p:nvSpPr>
        <p:spPr>
          <a:xfrm>
            <a:off x="10085232" y="1573718"/>
            <a:ext cx="186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import library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CBBA77-8584-06A3-5BB6-CC77FE3637FF}"/>
              </a:ext>
            </a:extLst>
          </p:cNvPr>
          <p:cNvCxnSpPr>
            <a:cxnSpLocks/>
          </p:cNvCxnSpPr>
          <p:nvPr/>
        </p:nvCxnSpPr>
        <p:spPr>
          <a:xfrm flipH="1">
            <a:off x="9761619" y="1763377"/>
            <a:ext cx="323613" cy="265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4A6DB-7590-E036-384B-ED153616BD4D}"/>
              </a:ext>
            </a:extLst>
          </p:cNvPr>
          <p:cNvSpPr/>
          <p:nvPr/>
        </p:nvSpPr>
        <p:spPr>
          <a:xfrm>
            <a:off x="5544070" y="2113982"/>
            <a:ext cx="324460" cy="354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BF72C-7721-40E4-21C3-0C2A717DD294}"/>
              </a:ext>
            </a:extLst>
          </p:cNvPr>
          <p:cNvSpPr txBox="1"/>
          <p:nvPr/>
        </p:nvSpPr>
        <p:spPr>
          <a:xfrm>
            <a:off x="5893466" y="1608499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click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777428-7E14-1E68-3AB1-CCB7564C6F14}"/>
              </a:ext>
            </a:extLst>
          </p:cNvPr>
          <p:cNvCxnSpPr>
            <a:cxnSpLocks/>
          </p:cNvCxnSpPr>
          <p:nvPr/>
        </p:nvCxnSpPr>
        <p:spPr>
          <a:xfrm flipH="1">
            <a:off x="5684520" y="1861621"/>
            <a:ext cx="290816" cy="207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9F66CF8-C498-49CE-340F-348B9F483251}"/>
              </a:ext>
            </a:extLst>
          </p:cNvPr>
          <p:cNvSpPr/>
          <p:nvPr/>
        </p:nvSpPr>
        <p:spPr>
          <a:xfrm>
            <a:off x="4162889" y="4700751"/>
            <a:ext cx="7783034" cy="707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C71E39-2279-0FCE-71A3-ADC5A1655A72}"/>
              </a:ext>
            </a:extLst>
          </p:cNvPr>
          <p:cNvSpPr txBox="1"/>
          <p:nvPr/>
        </p:nvSpPr>
        <p:spPr>
          <a:xfrm>
            <a:off x="9807287" y="5536758"/>
            <a:ext cx="1747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result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D302C6-1483-1B49-FE1C-B912427FB427}"/>
              </a:ext>
            </a:extLst>
          </p:cNvPr>
          <p:cNvCxnSpPr>
            <a:cxnSpLocks/>
          </p:cNvCxnSpPr>
          <p:nvPr/>
        </p:nvCxnSpPr>
        <p:spPr>
          <a:xfrm flipH="1" flipV="1">
            <a:off x="9553952" y="5536758"/>
            <a:ext cx="253335" cy="189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98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668810-28CB-3B2E-8619-F4A59410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47" y="2864745"/>
            <a:ext cx="8497486" cy="2038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Set parameters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74A6DB-7590-E036-384B-ED153616BD4D}"/>
              </a:ext>
            </a:extLst>
          </p:cNvPr>
          <p:cNvSpPr/>
          <p:nvPr/>
        </p:nvSpPr>
        <p:spPr>
          <a:xfrm>
            <a:off x="3047914" y="2883243"/>
            <a:ext cx="324460" cy="292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0BF72C-7721-40E4-21C3-0C2A717DD294}"/>
              </a:ext>
            </a:extLst>
          </p:cNvPr>
          <p:cNvSpPr txBox="1"/>
          <p:nvPr/>
        </p:nvSpPr>
        <p:spPr>
          <a:xfrm>
            <a:off x="3783434" y="2378975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777428-7E14-1E68-3AB1-CCB7564C6F14}"/>
              </a:ext>
            </a:extLst>
          </p:cNvPr>
          <p:cNvCxnSpPr>
            <a:cxnSpLocks/>
          </p:cNvCxnSpPr>
          <p:nvPr/>
        </p:nvCxnSpPr>
        <p:spPr>
          <a:xfrm flipH="1">
            <a:off x="3492618" y="2643941"/>
            <a:ext cx="290816" cy="207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B36B3-CA46-2CC4-6796-55CD6674280F}"/>
              </a:ext>
            </a:extLst>
          </p:cNvPr>
          <p:cNvSpPr/>
          <p:nvPr/>
        </p:nvSpPr>
        <p:spPr>
          <a:xfrm>
            <a:off x="2392812" y="4574941"/>
            <a:ext cx="7530613" cy="2929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1DD2E3-4460-929B-FBE5-AE0B1CB370BF}"/>
              </a:ext>
            </a:extLst>
          </p:cNvPr>
          <p:cNvSpPr txBox="1"/>
          <p:nvPr/>
        </p:nvSpPr>
        <p:spPr>
          <a:xfrm>
            <a:off x="8315156" y="4995247"/>
            <a:ext cx="169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result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6BBADF-DFA9-A8D7-CB4C-1E422F0DB7E1}"/>
              </a:ext>
            </a:extLst>
          </p:cNvPr>
          <p:cNvCxnSpPr>
            <a:cxnSpLocks/>
          </p:cNvCxnSpPr>
          <p:nvPr/>
        </p:nvCxnSpPr>
        <p:spPr>
          <a:xfrm flipH="1" flipV="1">
            <a:off x="8061820" y="4995247"/>
            <a:ext cx="253335" cy="189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503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9488EB-EE9B-5FA4-D14A-EA214D6F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67" y="1509712"/>
            <a:ext cx="6302077" cy="5348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Load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DD6E7-F0BC-DA42-0E53-B51D54A68616}"/>
              </a:ext>
            </a:extLst>
          </p:cNvPr>
          <p:cNvSpPr txBox="1"/>
          <p:nvPr/>
        </p:nvSpPr>
        <p:spPr>
          <a:xfrm>
            <a:off x="6841975" y="1049303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D67C4-7572-AB0D-0A89-8175D5734798}"/>
              </a:ext>
            </a:extLst>
          </p:cNvPr>
          <p:cNvCxnSpPr>
            <a:cxnSpLocks/>
          </p:cNvCxnSpPr>
          <p:nvPr/>
        </p:nvCxnSpPr>
        <p:spPr>
          <a:xfrm flipH="1">
            <a:off x="4789170" y="1314269"/>
            <a:ext cx="2052805" cy="239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06DD91A-6F74-4486-AD5C-B936D723C1EB}"/>
              </a:ext>
            </a:extLst>
          </p:cNvPr>
          <p:cNvSpPr/>
          <p:nvPr/>
        </p:nvSpPr>
        <p:spPr>
          <a:xfrm>
            <a:off x="4049634" y="3905484"/>
            <a:ext cx="2876945" cy="2885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A3282-1406-6663-46BD-0538325E7A6E}"/>
              </a:ext>
            </a:extLst>
          </p:cNvPr>
          <p:cNvSpPr txBox="1"/>
          <p:nvPr/>
        </p:nvSpPr>
        <p:spPr>
          <a:xfrm>
            <a:off x="7411946" y="5021880"/>
            <a:ext cx="169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result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F40887-7F99-628C-E338-1A6AE85639D1}"/>
              </a:ext>
            </a:extLst>
          </p:cNvPr>
          <p:cNvCxnSpPr>
            <a:cxnSpLocks/>
          </p:cNvCxnSpPr>
          <p:nvPr/>
        </p:nvCxnSpPr>
        <p:spPr>
          <a:xfrm flipH="1" flipV="1">
            <a:off x="7158610" y="5021880"/>
            <a:ext cx="253335" cy="189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87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Make calculator application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8E4B809-8C35-ABBE-54C6-3DB0B4A33C56}"/>
              </a:ext>
            </a:extLst>
          </p:cNvPr>
          <p:cNvSpPr txBox="1">
            <a:spLocks/>
          </p:cNvSpPr>
          <p:nvPr/>
        </p:nvSpPr>
        <p:spPr>
          <a:xfrm>
            <a:off x="1465384" y="1599500"/>
            <a:ext cx="9888415" cy="12174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Goal: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accept input from user and do addition, subtraction, multiplication and division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B23D1-7722-7140-96E7-049810CD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62" y="3007110"/>
            <a:ext cx="5677692" cy="28769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22BE09-55F6-73EA-26FC-572272018257}"/>
              </a:ext>
            </a:extLst>
          </p:cNvPr>
          <p:cNvSpPr/>
          <p:nvPr/>
        </p:nvSpPr>
        <p:spPr>
          <a:xfrm>
            <a:off x="2312498" y="3429000"/>
            <a:ext cx="1107347" cy="304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7CE07-2747-A130-4CB8-0FC126B4A225}"/>
              </a:ext>
            </a:extLst>
          </p:cNvPr>
          <p:cNvSpPr txBox="1"/>
          <p:nvPr/>
        </p:nvSpPr>
        <p:spPr>
          <a:xfrm>
            <a:off x="3419845" y="2611499"/>
            <a:ext cx="277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type: 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“</a:t>
            </a:r>
            <a:r>
              <a:rPr lang="en-US" b="1" dirty="0" err="1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jupyter</a:t>
            </a:r>
            <a:r>
              <a:rPr lang="en-US" b="1" dirty="0">
                <a:solidFill>
                  <a:srgbClr val="FF0000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lab”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9632A1-71AA-3D60-B3C2-7B8732853335}"/>
              </a:ext>
            </a:extLst>
          </p:cNvPr>
          <p:cNvCxnSpPr>
            <a:cxnSpLocks/>
          </p:cNvCxnSpPr>
          <p:nvPr/>
        </p:nvCxnSpPr>
        <p:spPr>
          <a:xfrm flipH="1">
            <a:off x="3310788" y="3007110"/>
            <a:ext cx="257523" cy="2457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DD012E-E054-A2FC-4887-45AC0D11D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37" y="3007110"/>
            <a:ext cx="4592541" cy="32749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E2636B6-6271-D947-F147-7CFBD63235F7}"/>
              </a:ext>
            </a:extLst>
          </p:cNvPr>
          <p:cNvSpPr/>
          <p:nvPr/>
        </p:nvSpPr>
        <p:spPr>
          <a:xfrm>
            <a:off x="6960345" y="2900573"/>
            <a:ext cx="4874307" cy="35700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892B5-7B37-CC4D-9FD1-B5F429FED127}"/>
              </a:ext>
            </a:extLst>
          </p:cNvPr>
          <p:cNvSpPr txBox="1"/>
          <p:nvPr/>
        </p:nvSpPr>
        <p:spPr>
          <a:xfrm>
            <a:off x="8542454" y="2421576"/>
            <a:ext cx="28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</a:t>
            </a:r>
            <a:r>
              <a:rPr lang="en-US" b="1" dirty="0" err="1">
                <a:solidFill>
                  <a:srgbClr val="FF0000"/>
                </a:solidFill>
              </a:rPr>
              <a:t>Jupyter</a:t>
            </a:r>
            <a:r>
              <a:rPr lang="en-US" b="1" dirty="0">
                <a:solidFill>
                  <a:srgbClr val="FF0000"/>
                </a:solidFill>
              </a:rPr>
              <a:t> opened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B17AE0-CC0A-F8A1-316F-BD106CA4E392}"/>
              </a:ext>
            </a:extLst>
          </p:cNvPr>
          <p:cNvCxnSpPr>
            <a:cxnSpLocks/>
          </p:cNvCxnSpPr>
          <p:nvPr/>
        </p:nvCxnSpPr>
        <p:spPr>
          <a:xfrm flipH="1">
            <a:off x="8345338" y="2631584"/>
            <a:ext cx="238950" cy="200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60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04E99-EA85-A50C-17B9-4755508E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095" y="1971057"/>
            <a:ext cx="7268555" cy="4173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Prepare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DD6E7-F0BC-DA42-0E53-B51D54A68616}"/>
              </a:ext>
            </a:extLst>
          </p:cNvPr>
          <p:cNvSpPr txBox="1"/>
          <p:nvPr/>
        </p:nvSpPr>
        <p:spPr>
          <a:xfrm>
            <a:off x="5308258" y="1466788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D67C4-7572-AB0D-0A89-8175D573479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34863" y="1651454"/>
            <a:ext cx="273395" cy="34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70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07353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download </a:t>
            </a:r>
            <a:r>
              <a:rPr lang="en-US" dirty="0" err="1"/>
              <a:t>InceptionNet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102C1-B437-1C86-DF63-850B0BECD013}"/>
              </a:ext>
            </a:extLst>
          </p:cNvPr>
          <p:cNvSpPr txBox="1"/>
          <p:nvPr/>
        </p:nvSpPr>
        <p:spPr>
          <a:xfrm>
            <a:off x="5348735" y="1336124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8CE425-86A3-1A1A-7FBB-696FE5D9F3E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5340" y="1520790"/>
            <a:ext cx="273395" cy="34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B1FACBD-A665-9A9A-3AD0-FDD941A8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53" y="1898214"/>
            <a:ext cx="8478433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57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310ECC-E331-7C55-BFFB-79B39D07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340" y="1632666"/>
            <a:ext cx="6926621" cy="4651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1246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InceptionNet</a:t>
            </a:r>
            <a:r>
              <a:rPr lang="en-US" dirty="0"/>
              <a:t> prediction before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E5119-27DB-5944-3FDF-770D32F76728}"/>
              </a:ext>
            </a:extLst>
          </p:cNvPr>
          <p:cNvSpPr txBox="1"/>
          <p:nvPr/>
        </p:nvSpPr>
        <p:spPr>
          <a:xfrm>
            <a:off x="6655006" y="1124712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5E7881-B6DA-75F8-732C-32B5E6EE132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381611" y="1309378"/>
            <a:ext cx="273395" cy="34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01FE3E-0C03-8266-A680-FE7622492DC3}"/>
              </a:ext>
            </a:extLst>
          </p:cNvPr>
          <p:cNvSpPr/>
          <p:nvPr/>
        </p:nvSpPr>
        <p:spPr>
          <a:xfrm>
            <a:off x="5325399" y="4489736"/>
            <a:ext cx="4755861" cy="1929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0E880-72AB-75E5-C8CE-BE0A56D179D4}"/>
              </a:ext>
            </a:extLst>
          </p:cNvPr>
          <p:cNvSpPr txBox="1"/>
          <p:nvPr/>
        </p:nvSpPr>
        <p:spPr>
          <a:xfrm>
            <a:off x="3554988" y="4948005"/>
            <a:ext cx="169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result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2D2A-7D37-0679-1E2F-431491542E8B}"/>
              </a:ext>
            </a:extLst>
          </p:cNvPr>
          <p:cNvCxnSpPr>
            <a:cxnSpLocks/>
          </p:cNvCxnSpPr>
          <p:nvPr/>
        </p:nvCxnSpPr>
        <p:spPr>
          <a:xfrm flipV="1">
            <a:off x="4527325" y="5035020"/>
            <a:ext cx="638784" cy="97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449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919FF2-BBDE-6E33-FF0E-6FF1F088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05" y="1690688"/>
            <a:ext cx="6683595" cy="4375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1246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InceptionNet</a:t>
            </a:r>
            <a:r>
              <a:rPr lang="en-US" dirty="0"/>
              <a:t> prediction before training (visualization)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E5119-27DB-5944-3FDF-770D32F76728}"/>
              </a:ext>
            </a:extLst>
          </p:cNvPr>
          <p:cNvSpPr txBox="1"/>
          <p:nvPr/>
        </p:nvSpPr>
        <p:spPr>
          <a:xfrm>
            <a:off x="6460696" y="1006958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5E7881-B6DA-75F8-732C-32B5E6EE132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985964" y="1191624"/>
            <a:ext cx="474732" cy="459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01FE3E-0C03-8266-A680-FE7622492DC3}"/>
              </a:ext>
            </a:extLst>
          </p:cNvPr>
          <p:cNvSpPr/>
          <p:nvPr/>
        </p:nvSpPr>
        <p:spPr>
          <a:xfrm>
            <a:off x="5258581" y="4001294"/>
            <a:ext cx="2786462" cy="21212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0E880-72AB-75E5-C8CE-BE0A56D179D4}"/>
              </a:ext>
            </a:extLst>
          </p:cNvPr>
          <p:cNvSpPr txBox="1"/>
          <p:nvPr/>
        </p:nvSpPr>
        <p:spPr>
          <a:xfrm>
            <a:off x="3756617" y="5021880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2. result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2D2A-7D37-0679-1E2F-431491542E8B}"/>
              </a:ext>
            </a:extLst>
          </p:cNvPr>
          <p:cNvCxnSpPr>
            <a:cxnSpLocks/>
          </p:cNvCxnSpPr>
          <p:nvPr/>
        </p:nvCxnSpPr>
        <p:spPr>
          <a:xfrm flipV="1">
            <a:off x="4728954" y="5021880"/>
            <a:ext cx="482168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617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00A48D-5D4C-C289-78AC-31DD0DD8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780" y="268626"/>
            <a:ext cx="7062020" cy="6320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32" y="1825625"/>
            <a:ext cx="3051196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InceptionNet</a:t>
            </a:r>
            <a:r>
              <a:rPr lang="en-US" dirty="0"/>
              <a:t> prediction before training (visualization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E5119-27DB-5944-3FDF-770D32F76728}"/>
              </a:ext>
            </a:extLst>
          </p:cNvPr>
          <p:cNvSpPr txBox="1"/>
          <p:nvPr/>
        </p:nvSpPr>
        <p:spPr>
          <a:xfrm>
            <a:off x="7192216" y="0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5E7881-B6DA-75F8-732C-32B5E6EE132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680710" y="184666"/>
            <a:ext cx="1511506" cy="1804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201FE3E-0C03-8266-A680-FE7622492DC3}"/>
              </a:ext>
            </a:extLst>
          </p:cNvPr>
          <p:cNvSpPr/>
          <p:nvPr/>
        </p:nvSpPr>
        <p:spPr>
          <a:xfrm>
            <a:off x="4729549" y="4520699"/>
            <a:ext cx="6624251" cy="222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0E880-72AB-75E5-C8CE-BE0A56D179D4}"/>
              </a:ext>
            </a:extLst>
          </p:cNvPr>
          <p:cNvSpPr txBox="1"/>
          <p:nvPr/>
        </p:nvSpPr>
        <p:spPr>
          <a:xfrm>
            <a:off x="2375267" y="4197533"/>
            <a:ext cx="150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P: Prediction</a:t>
            </a:r>
          </a:p>
          <a:p>
            <a:pPr algn="r"/>
            <a:r>
              <a:rPr lang="en-US" b="1" dirty="0">
                <a:solidFill>
                  <a:srgbClr val="FF0000"/>
                </a:solidFill>
              </a:rPr>
              <a:t>T: Truth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2D2A-7D37-0679-1E2F-431491542E8B}"/>
              </a:ext>
            </a:extLst>
          </p:cNvPr>
          <p:cNvCxnSpPr>
            <a:cxnSpLocks/>
          </p:cNvCxnSpPr>
          <p:nvPr/>
        </p:nvCxnSpPr>
        <p:spPr>
          <a:xfrm>
            <a:off x="3872330" y="4520699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8C1242E-C5B3-E742-F10B-54EF859B242B}"/>
              </a:ext>
            </a:extLst>
          </p:cNvPr>
          <p:cNvSpPr/>
          <p:nvPr/>
        </p:nvSpPr>
        <p:spPr>
          <a:xfrm>
            <a:off x="4729549" y="4743450"/>
            <a:ext cx="6624251" cy="780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D16937-DB25-F68C-C788-B82C5A644E5E}"/>
              </a:ext>
            </a:extLst>
          </p:cNvPr>
          <p:cNvSpPr txBox="1"/>
          <p:nvPr/>
        </p:nvSpPr>
        <p:spPr>
          <a:xfrm>
            <a:off x="2152278" y="4936677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BAE85F-2C57-1A7B-3D60-61F09DEB8850}"/>
              </a:ext>
            </a:extLst>
          </p:cNvPr>
          <p:cNvCxnSpPr>
            <a:cxnSpLocks/>
          </p:cNvCxnSpPr>
          <p:nvPr/>
        </p:nvCxnSpPr>
        <p:spPr>
          <a:xfrm>
            <a:off x="3625269" y="5154415"/>
            <a:ext cx="1085960" cy="1515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5109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79A0DD-2E90-986A-8AC7-B3EFBCF4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384" y="1875354"/>
            <a:ext cx="8507012" cy="4191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07672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Prepare for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DCE91-6DFC-435F-8763-F82CF9730F9F}"/>
              </a:ext>
            </a:extLst>
          </p:cNvPr>
          <p:cNvSpPr txBox="1"/>
          <p:nvPr/>
        </p:nvSpPr>
        <p:spPr>
          <a:xfrm>
            <a:off x="6570732" y="1181129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70A304-6B69-0CFF-073D-69881E6C7C2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966283" y="1365795"/>
            <a:ext cx="1604449" cy="572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375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B796E3-146F-EAA5-9C25-670CC2AE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98" y="517043"/>
            <a:ext cx="7356143" cy="5975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07672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/>
              <a:t>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DCE91-6DFC-435F-8763-F82CF9730F9F}"/>
              </a:ext>
            </a:extLst>
          </p:cNvPr>
          <p:cNvSpPr txBox="1"/>
          <p:nvPr/>
        </p:nvSpPr>
        <p:spPr>
          <a:xfrm>
            <a:off x="7438236" y="147711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70A304-6B69-0CFF-073D-69881E6C7C27}"/>
              </a:ext>
            </a:extLst>
          </p:cNvPr>
          <p:cNvCxnSpPr>
            <a:cxnSpLocks/>
          </p:cNvCxnSpPr>
          <p:nvPr/>
        </p:nvCxnSpPr>
        <p:spPr>
          <a:xfrm flipH="1">
            <a:off x="5678928" y="347094"/>
            <a:ext cx="1759308" cy="219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591663-3863-41E8-61E8-C06EA8235024}"/>
              </a:ext>
            </a:extLst>
          </p:cNvPr>
          <p:cNvSpPr txBox="1"/>
          <p:nvPr/>
        </p:nvSpPr>
        <p:spPr>
          <a:xfrm>
            <a:off x="2560364" y="5495449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Accuracy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57A02E-692A-8E62-5824-57D681BB6520}"/>
              </a:ext>
            </a:extLst>
          </p:cNvPr>
          <p:cNvCxnSpPr>
            <a:cxnSpLocks/>
          </p:cNvCxnSpPr>
          <p:nvPr/>
        </p:nvCxnSpPr>
        <p:spPr>
          <a:xfrm>
            <a:off x="4062328" y="5781497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73B00E-FE31-404C-A7E4-74303C965E61}"/>
              </a:ext>
            </a:extLst>
          </p:cNvPr>
          <p:cNvSpPr txBox="1"/>
          <p:nvPr/>
        </p:nvSpPr>
        <p:spPr>
          <a:xfrm>
            <a:off x="2560364" y="5999718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Accuracy </a:t>
            </a:r>
            <a:r>
              <a:rPr lang="en-US" altLang="ko-KR" b="1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0609B3-64C8-EFE3-754D-742C13A79DE9}"/>
              </a:ext>
            </a:extLst>
          </p:cNvPr>
          <p:cNvCxnSpPr>
            <a:cxnSpLocks/>
          </p:cNvCxnSpPr>
          <p:nvPr/>
        </p:nvCxnSpPr>
        <p:spPr>
          <a:xfrm>
            <a:off x="4062328" y="6285766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2080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6512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InceptionNet</a:t>
            </a:r>
            <a:r>
              <a:rPr lang="en-US" dirty="0"/>
              <a:t> prediction after 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EFAAE-7D67-1D42-34F4-A4D6AFCDF1A7}"/>
              </a:ext>
            </a:extLst>
          </p:cNvPr>
          <p:cNvSpPr txBox="1"/>
          <p:nvPr/>
        </p:nvSpPr>
        <p:spPr>
          <a:xfrm>
            <a:off x="5544417" y="1789490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31DBF1-6B51-D5A7-90F1-AB4B0E0B7AF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220993" y="1974156"/>
            <a:ext cx="323424" cy="373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0D20D27-670E-E401-65DB-544013635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84" y="2334427"/>
            <a:ext cx="849748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5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836FB7-D8FD-C734-E185-9541DDE5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712" y="1464758"/>
            <a:ext cx="8497486" cy="4639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3B83D-2D54-98E0-208E-80CC54972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Drone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886512" cy="4351338"/>
          </a:xfrm>
        </p:spPr>
        <p:txBody>
          <a:bodyPr>
            <a:normAutofit/>
          </a:bodyPr>
          <a:lstStyle/>
          <a:p>
            <a:r>
              <a:rPr lang="en-US" dirty="0"/>
              <a:t>Start coding</a:t>
            </a:r>
          </a:p>
          <a:p>
            <a:pPr lvl="1"/>
            <a:r>
              <a:rPr lang="en-US" dirty="0" err="1"/>
              <a:t>InceptionNet</a:t>
            </a:r>
            <a:r>
              <a:rPr lang="en-US" dirty="0"/>
              <a:t> prediction after training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9804B-819C-9D35-2DB3-58CEB0179E3C}"/>
              </a:ext>
            </a:extLst>
          </p:cNvPr>
          <p:cNvSpPr txBox="1"/>
          <p:nvPr/>
        </p:nvSpPr>
        <p:spPr>
          <a:xfrm>
            <a:off x="5416220" y="1129707"/>
            <a:ext cx="27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1. click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17439E-B52E-901C-FBAF-B3F8279E8660}"/>
              </a:ext>
            </a:extLst>
          </p:cNvPr>
          <p:cNvCxnSpPr>
            <a:cxnSpLocks/>
          </p:cNvCxnSpPr>
          <p:nvPr/>
        </p:nvCxnSpPr>
        <p:spPr>
          <a:xfrm flipH="1">
            <a:off x="5337600" y="1359475"/>
            <a:ext cx="157240" cy="226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DDAD9C-0EEB-325B-1B92-57EB8F2B7A5D}"/>
              </a:ext>
            </a:extLst>
          </p:cNvPr>
          <p:cNvSpPr/>
          <p:nvPr/>
        </p:nvSpPr>
        <p:spPr>
          <a:xfrm>
            <a:off x="4394514" y="4850375"/>
            <a:ext cx="7797486" cy="226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8D09BF-931B-2C67-3EEB-83767823E92F}"/>
              </a:ext>
            </a:extLst>
          </p:cNvPr>
          <p:cNvSpPr txBox="1"/>
          <p:nvPr/>
        </p:nvSpPr>
        <p:spPr>
          <a:xfrm>
            <a:off x="1975980" y="4350806"/>
            <a:ext cx="1501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AI model prediction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440191-2387-3A00-9DF0-BAD850C1B123}"/>
              </a:ext>
            </a:extLst>
          </p:cNvPr>
          <p:cNvCxnSpPr>
            <a:cxnSpLocks/>
          </p:cNvCxnSpPr>
          <p:nvPr/>
        </p:nvCxnSpPr>
        <p:spPr>
          <a:xfrm>
            <a:off x="3473043" y="4883931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18587E9-8D07-0AA6-5978-D4A43A00E3D9}"/>
              </a:ext>
            </a:extLst>
          </p:cNvPr>
          <p:cNvSpPr/>
          <p:nvPr/>
        </p:nvSpPr>
        <p:spPr>
          <a:xfrm>
            <a:off x="4394514" y="5100896"/>
            <a:ext cx="7797486" cy="1003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A118-7CB5-7FA8-F9FB-B43DEF3226E0}"/>
              </a:ext>
            </a:extLst>
          </p:cNvPr>
          <p:cNvSpPr txBox="1"/>
          <p:nvPr/>
        </p:nvSpPr>
        <p:spPr>
          <a:xfrm>
            <a:off x="1982599" y="5417373"/>
            <a:ext cx="15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EDB273-A31E-79A3-F6B4-27FCBA1F4552}"/>
              </a:ext>
            </a:extLst>
          </p:cNvPr>
          <p:cNvCxnSpPr>
            <a:cxnSpLocks/>
          </p:cNvCxnSpPr>
          <p:nvPr/>
        </p:nvCxnSpPr>
        <p:spPr>
          <a:xfrm>
            <a:off x="3473043" y="5643469"/>
            <a:ext cx="838899" cy="83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53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Variables and math operation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6C0B6-A08D-1FA0-6FD6-E9DC516FC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73" y="1546540"/>
            <a:ext cx="8145012" cy="195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EDB030-5416-5BCA-FEB0-8F7CF9556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73" y="3522508"/>
            <a:ext cx="8145012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8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dirty="0"/>
              <a:t>Variables and math operation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997F0-9403-5F9B-5A76-8E063F629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65" y="2076261"/>
            <a:ext cx="4496427" cy="135273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55DF26-B7B9-D71A-4CE1-D98DB4C950F6}"/>
              </a:ext>
            </a:extLst>
          </p:cNvPr>
          <p:cNvSpPr txBox="1">
            <a:spLocks/>
          </p:cNvSpPr>
          <p:nvPr/>
        </p:nvSpPr>
        <p:spPr>
          <a:xfrm>
            <a:off x="1151792" y="1508868"/>
            <a:ext cx="10202008" cy="49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Code: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ACE6E4-4258-D4BC-1DAE-801F253A8E89}"/>
              </a:ext>
            </a:extLst>
          </p:cNvPr>
          <p:cNvSpPr/>
          <p:nvPr/>
        </p:nvSpPr>
        <p:spPr>
          <a:xfrm>
            <a:off x="1912690" y="2292953"/>
            <a:ext cx="201336" cy="8948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EFE0DE-03E2-0D76-A8A9-0D273A7869B5}"/>
              </a:ext>
            </a:extLst>
          </p:cNvPr>
          <p:cNvSpPr txBox="1"/>
          <p:nvPr/>
        </p:nvSpPr>
        <p:spPr>
          <a:xfrm>
            <a:off x="1196865" y="3558108"/>
            <a:ext cx="285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Variable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565F5B-3B67-15F2-6499-CC70441AB4F9}"/>
              </a:ext>
            </a:extLst>
          </p:cNvPr>
          <p:cNvCxnSpPr>
            <a:cxnSpLocks/>
          </p:cNvCxnSpPr>
          <p:nvPr/>
        </p:nvCxnSpPr>
        <p:spPr>
          <a:xfrm flipV="1">
            <a:off x="1560352" y="3031328"/>
            <a:ext cx="251670" cy="557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AA50BE6-CA0E-1964-9398-A9ADCC284835}"/>
              </a:ext>
            </a:extLst>
          </p:cNvPr>
          <p:cNvSpPr/>
          <p:nvPr/>
        </p:nvSpPr>
        <p:spPr>
          <a:xfrm>
            <a:off x="1912690" y="3187816"/>
            <a:ext cx="2315361" cy="2707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6F384A-A033-0C49-59F4-6FA26A2BFFAD}"/>
              </a:ext>
            </a:extLst>
          </p:cNvPr>
          <p:cNvSpPr txBox="1"/>
          <p:nvPr/>
        </p:nvSpPr>
        <p:spPr>
          <a:xfrm>
            <a:off x="4998817" y="3631200"/>
            <a:ext cx="3140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Display the result in Terminal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D94489-8C6B-9900-0EDE-7D5CE082CEE5}"/>
              </a:ext>
            </a:extLst>
          </p:cNvPr>
          <p:cNvCxnSpPr>
            <a:cxnSpLocks/>
          </p:cNvCxnSpPr>
          <p:nvPr/>
        </p:nvCxnSpPr>
        <p:spPr>
          <a:xfrm flipH="1" flipV="1">
            <a:off x="4328719" y="3310264"/>
            <a:ext cx="973123" cy="278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73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14398-1B53-B29C-52A4-0866E34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1225"/>
            <a:ext cx="10515600" cy="498125"/>
          </a:xfrm>
        </p:spPr>
        <p:txBody>
          <a:bodyPr>
            <a:normAutofit/>
          </a:bodyPr>
          <a:lstStyle/>
          <a:p>
            <a:r>
              <a:rPr lang="en-US" b="1" dirty="0"/>
              <a:t>List: </a:t>
            </a:r>
            <a:r>
              <a:rPr lang="en-US" dirty="0"/>
              <a:t>variables that has multiple values</a:t>
            </a:r>
            <a:endParaRPr lang="en-US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5065BD-B3EB-3B80-07BF-A0B23C2EADAF}"/>
              </a:ext>
            </a:extLst>
          </p:cNvPr>
          <p:cNvSpPr txBox="1">
            <a:spLocks/>
          </p:cNvSpPr>
          <p:nvPr/>
        </p:nvSpPr>
        <p:spPr>
          <a:xfrm>
            <a:off x="528506" y="160920"/>
            <a:ext cx="11663494" cy="681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Python basic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887EA-A932-E567-E53B-5C7546E0C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03" y="1639460"/>
            <a:ext cx="9241888" cy="24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69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992</Words>
  <Application>Microsoft Office PowerPoint</Application>
  <PresentationFormat>Widescreen</PresentationFormat>
  <Paragraphs>333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noto</vt:lpstr>
      <vt:lpstr>Arial</vt:lpstr>
      <vt:lpstr>Calibri</vt:lpstr>
      <vt:lpstr>Calibri Light</vt:lpstr>
      <vt:lpstr>Cascadia Code</vt:lpstr>
      <vt:lpstr>Office Theme</vt:lpstr>
      <vt:lpstr>Artificial intelligence for plant disease detection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Machine learning basic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  <vt:lpstr>Drone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darlab</dc:creator>
  <cp:lastModifiedBy>darlab</cp:lastModifiedBy>
  <cp:revision>28</cp:revision>
  <dcterms:created xsi:type="dcterms:W3CDTF">2023-07-24T08:55:32Z</dcterms:created>
  <dcterms:modified xsi:type="dcterms:W3CDTF">2023-07-31T21:46:08Z</dcterms:modified>
</cp:coreProperties>
</file>